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6"/>
  </p:notesMasterIdLst>
  <p:sldIdLst>
    <p:sldId id="387" r:id="rId6"/>
    <p:sldId id="386" r:id="rId7"/>
    <p:sldId id="393" r:id="rId8"/>
    <p:sldId id="391" r:id="rId9"/>
    <p:sldId id="394" r:id="rId10"/>
    <p:sldId id="392" r:id="rId11"/>
    <p:sldId id="390" r:id="rId12"/>
    <p:sldId id="397" r:id="rId13"/>
    <p:sldId id="275" r:id="rId14"/>
    <p:sldId id="3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EBD6EAF9-5DB3-499B-9F8E-5C94663842C6}">
          <p14:sldIdLst>
            <p14:sldId id="387"/>
            <p14:sldId id="386"/>
          </p14:sldIdLst>
        </p14:section>
        <p14:section name="Messaging" id="{4CF974A0-A330-AD4D-B5E6-BE2B277778B6}">
          <p14:sldIdLst>
            <p14:sldId id="393"/>
            <p14:sldId id="391"/>
            <p14:sldId id="394"/>
            <p14:sldId id="392"/>
            <p14:sldId id="390"/>
            <p14:sldId id="397"/>
            <p14:sldId id="275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AEA"/>
    <a:srgbClr val="266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B0A9D-CE7C-6545-8DB8-1B0A276BEEE9}" v="106" dt="2019-09-16T13:11:38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71536"/>
  </p:normalViewPr>
  <p:slideViewPr>
    <p:cSldViewPr snapToGrid="0">
      <p:cViewPr varScale="1">
        <p:scale>
          <a:sx n="84" d="100"/>
          <a:sy n="84" d="100"/>
        </p:scale>
        <p:origin x="21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0" Type="http://schemas.openxmlformats.org/officeDocument/2006/relationships/tableStyles" Target="tableStyles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rsythe, Tony (BEIS)" userId="787207fe-83ee-48c0-95bf-a40fffef8668" providerId="ADAL" clId="{D2EB0A9D-CE7C-6545-8DB8-1B0A276BEEE9}"/>
    <pc:docChg chg="undo custSel addSld delSld modSld sldOrd delMainMaster delSection modSection">
      <pc:chgData name="Forsythe, Tony (BEIS)" userId="787207fe-83ee-48c0-95bf-a40fffef8668" providerId="ADAL" clId="{D2EB0A9D-CE7C-6545-8DB8-1B0A276BEEE9}" dt="2019-09-16T13:12:09.739" v="1934" actId="18676"/>
      <pc:docMkLst>
        <pc:docMk/>
      </pc:docMkLst>
      <pc:sldChg chg="add">
        <pc:chgData name="Forsythe, Tony (BEIS)" userId="787207fe-83ee-48c0-95bf-a40fffef8668" providerId="ADAL" clId="{D2EB0A9D-CE7C-6545-8DB8-1B0A276BEEE9}" dt="2019-09-16T13:11:04.866" v="1927"/>
        <pc:sldMkLst>
          <pc:docMk/>
          <pc:sldMk cId="1103540285" sldId="275"/>
        </pc:sldMkLst>
      </pc:sldChg>
      <pc:sldChg chg="del">
        <pc:chgData name="Forsythe, Tony (BEIS)" userId="787207fe-83ee-48c0-95bf-a40fffef8668" providerId="ADAL" clId="{D2EB0A9D-CE7C-6545-8DB8-1B0A276BEEE9}" dt="2019-09-15T21:31:55.935" v="1326" actId="2696"/>
        <pc:sldMkLst>
          <pc:docMk/>
          <pc:sldMk cId="298462851" sldId="277"/>
        </pc:sldMkLst>
      </pc:sldChg>
      <pc:sldChg chg="add del">
        <pc:chgData name="Forsythe, Tony (BEIS)" userId="787207fe-83ee-48c0-95bf-a40fffef8668" providerId="ADAL" clId="{D2EB0A9D-CE7C-6545-8DB8-1B0A276BEEE9}" dt="2019-09-15T20:43:01.911" v="287" actId="2696"/>
        <pc:sldMkLst>
          <pc:docMk/>
          <pc:sldMk cId="87463569" sldId="293"/>
        </pc:sldMkLst>
      </pc:sldChg>
      <pc:sldChg chg="add del">
        <pc:chgData name="Forsythe, Tony (BEIS)" userId="787207fe-83ee-48c0-95bf-a40fffef8668" providerId="ADAL" clId="{D2EB0A9D-CE7C-6545-8DB8-1B0A276BEEE9}" dt="2019-09-15T20:43:34.228" v="300"/>
        <pc:sldMkLst>
          <pc:docMk/>
          <pc:sldMk cId="250494378" sldId="293"/>
        </pc:sldMkLst>
      </pc:sldChg>
      <pc:sldChg chg="add del">
        <pc:chgData name="Forsythe, Tony (BEIS)" userId="787207fe-83ee-48c0-95bf-a40fffef8668" providerId="ADAL" clId="{D2EB0A9D-CE7C-6545-8DB8-1B0A276BEEE9}" dt="2019-09-15T20:37:53.001" v="284"/>
        <pc:sldMkLst>
          <pc:docMk/>
          <pc:sldMk cId="957471441" sldId="293"/>
        </pc:sldMkLst>
      </pc:sldChg>
      <pc:sldChg chg="add del">
        <pc:chgData name="Forsythe, Tony (BEIS)" userId="787207fe-83ee-48c0-95bf-a40fffef8668" providerId="ADAL" clId="{D2EB0A9D-CE7C-6545-8DB8-1B0A276BEEE9}" dt="2019-09-15T20:45:08.393" v="304"/>
        <pc:sldMkLst>
          <pc:docMk/>
          <pc:sldMk cId="3905615702" sldId="293"/>
        </pc:sldMkLst>
      </pc:sldChg>
      <pc:sldChg chg="modSp">
        <pc:chgData name="Forsythe, Tony (BEIS)" userId="787207fe-83ee-48c0-95bf-a40fffef8668" providerId="ADAL" clId="{D2EB0A9D-CE7C-6545-8DB8-1B0A276BEEE9}" dt="2019-09-13T11:05:25.820" v="171" actId="1076"/>
        <pc:sldMkLst>
          <pc:docMk/>
          <pc:sldMk cId="1730949488" sldId="387"/>
        </pc:sldMkLst>
        <pc:spChg chg="mod">
          <ac:chgData name="Forsythe, Tony (BEIS)" userId="787207fe-83ee-48c0-95bf-a40fffef8668" providerId="ADAL" clId="{D2EB0A9D-CE7C-6545-8DB8-1B0A276BEEE9}" dt="2019-09-13T09:45:58.991" v="161" actId="20577"/>
          <ac:spMkLst>
            <pc:docMk/>
            <pc:sldMk cId="1730949488" sldId="387"/>
            <ac:spMk id="14" creationId="{1CAA8ED8-4A6A-4D1B-81CA-2F31F838EA8A}"/>
          </ac:spMkLst>
        </pc:spChg>
        <pc:spChg chg="mod">
          <ac:chgData name="Forsythe, Tony (BEIS)" userId="787207fe-83ee-48c0-95bf-a40fffef8668" providerId="ADAL" clId="{D2EB0A9D-CE7C-6545-8DB8-1B0A276BEEE9}" dt="2019-09-13T11:05:25.820" v="171" actId="1076"/>
          <ac:spMkLst>
            <pc:docMk/>
            <pc:sldMk cId="1730949488" sldId="387"/>
            <ac:spMk id="17" creationId="{3AA7E518-0328-4557-8706-28F5BAF86B1D}"/>
          </ac:spMkLst>
        </pc:spChg>
      </pc:sldChg>
      <pc:sldChg chg="del">
        <pc:chgData name="Forsythe, Tony (BEIS)" userId="787207fe-83ee-48c0-95bf-a40fffef8668" providerId="ADAL" clId="{D2EB0A9D-CE7C-6545-8DB8-1B0A276BEEE9}" dt="2019-09-15T21:31:57.899" v="1327" actId="2696"/>
        <pc:sldMkLst>
          <pc:docMk/>
          <pc:sldMk cId="3051534539" sldId="388"/>
        </pc:sldMkLst>
      </pc:sldChg>
      <pc:sldChg chg="del">
        <pc:chgData name="Forsythe, Tony (BEIS)" userId="787207fe-83ee-48c0-95bf-a40fffef8668" providerId="ADAL" clId="{D2EB0A9D-CE7C-6545-8DB8-1B0A276BEEE9}" dt="2019-09-15T21:31:59.228" v="1328" actId="2696"/>
        <pc:sldMkLst>
          <pc:docMk/>
          <pc:sldMk cId="2974225148" sldId="389"/>
        </pc:sldMkLst>
      </pc:sldChg>
      <pc:sldChg chg="modSp modNotesTx">
        <pc:chgData name="Forsythe, Tony (BEIS)" userId="787207fe-83ee-48c0-95bf-a40fffef8668" providerId="ADAL" clId="{D2EB0A9D-CE7C-6545-8DB8-1B0A276BEEE9}" dt="2019-09-16T09:26:49.187" v="1925" actId="20577"/>
        <pc:sldMkLst>
          <pc:docMk/>
          <pc:sldMk cId="2363897311" sldId="390"/>
        </pc:sldMkLst>
        <pc:spChg chg="mod">
          <ac:chgData name="Forsythe, Tony (BEIS)" userId="787207fe-83ee-48c0-95bf-a40fffef8668" providerId="ADAL" clId="{D2EB0A9D-CE7C-6545-8DB8-1B0A276BEEE9}" dt="2019-09-15T21:34:26.987" v="1343" actId="20577"/>
          <ac:spMkLst>
            <pc:docMk/>
            <pc:sldMk cId="2363897311" sldId="390"/>
            <ac:spMk id="3" creationId="{00000000-0000-0000-0000-000000000000}"/>
          </ac:spMkLst>
        </pc:spChg>
        <pc:spChg chg="mod">
          <ac:chgData name="Forsythe, Tony (BEIS)" userId="787207fe-83ee-48c0-95bf-a40fffef8668" providerId="ADAL" clId="{D2EB0A9D-CE7C-6545-8DB8-1B0A276BEEE9}" dt="2019-09-15T21:33:40.983" v="1342" actId="20577"/>
          <ac:spMkLst>
            <pc:docMk/>
            <pc:sldMk cId="2363897311" sldId="390"/>
            <ac:spMk id="10" creationId="{F93F9161-A48B-5248-B9E1-55326D64E363}"/>
          </ac:spMkLst>
        </pc:spChg>
      </pc:sldChg>
      <pc:sldChg chg="addSp delSp modSp">
        <pc:chgData name="Forsythe, Tony (BEIS)" userId="787207fe-83ee-48c0-95bf-a40fffef8668" providerId="ADAL" clId="{D2EB0A9D-CE7C-6545-8DB8-1B0A276BEEE9}" dt="2019-09-15T20:19:57.883" v="260" actId="14100"/>
        <pc:sldMkLst>
          <pc:docMk/>
          <pc:sldMk cId="4277910905" sldId="391"/>
        </pc:sldMkLst>
        <pc:spChg chg="mod">
          <ac:chgData name="Forsythe, Tony (BEIS)" userId="787207fe-83ee-48c0-95bf-a40fffef8668" providerId="ADAL" clId="{D2EB0A9D-CE7C-6545-8DB8-1B0A276BEEE9}" dt="2019-09-12T16:07:56.774" v="11" actId="20577"/>
          <ac:spMkLst>
            <pc:docMk/>
            <pc:sldMk cId="4277910905" sldId="391"/>
            <ac:spMk id="9" creationId="{49EB4602-6271-3045-98F1-4761918FA92A}"/>
          </ac:spMkLst>
        </pc:spChg>
        <pc:spChg chg="mod">
          <ac:chgData name="Forsythe, Tony (BEIS)" userId="787207fe-83ee-48c0-95bf-a40fffef8668" providerId="ADAL" clId="{D2EB0A9D-CE7C-6545-8DB8-1B0A276BEEE9}" dt="2019-09-15T20:19:00.027" v="251"/>
          <ac:spMkLst>
            <pc:docMk/>
            <pc:sldMk cId="4277910905" sldId="391"/>
            <ac:spMk id="10" creationId="{F93F9161-A48B-5248-B9E1-55326D64E363}"/>
          </ac:spMkLst>
        </pc:spChg>
        <pc:picChg chg="add del">
          <ac:chgData name="Forsythe, Tony (BEIS)" userId="787207fe-83ee-48c0-95bf-a40fffef8668" providerId="ADAL" clId="{D2EB0A9D-CE7C-6545-8DB8-1B0A276BEEE9}" dt="2019-09-15T20:19:08.691" v="253"/>
          <ac:picMkLst>
            <pc:docMk/>
            <pc:sldMk cId="4277910905" sldId="391"/>
            <ac:picMk id="2" creationId="{404F0182-E331-BD4B-B865-965375CD8E37}"/>
          </ac:picMkLst>
        </pc:picChg>
        <pc:picChg chg="add mod">
          <ac:chgData name="Forsythe, Tony (BEIS)" userId="787207fe-83ee-48c0-95bf-a40fffef8668" providerId="ADAL" clId="{D2EB0A9D-CE7C-6545-8DB8-1B0A276BEEE9}" dt="2019-09-15T20:19:57.883" v="260" actId="14100"/>
          <ac:picMkLst>
            <pc:docMk/>
            <pc:sldMk cId="4277910905" sldId="391"/>
            <ac:picMk id="5" creationId="{C017CC8F-EE90-5A4D-A950-B286CC6F181E}"/>
          </ac:picMkLst>
        </pc:picChg>
      </pc:sldChg>
      <pc:sldChg chg="modSp modNotesTx">
        <pc:chgData name="Forsythe, Tony (BEIS)" userId="787207fe-83ee-48c0-95bf-a40fffef8668" providerId="ADAL" clId="{D2EB0A9D-CE7C-6545-8DB8-1B0A276BEEE9}" dt="2019-09-15T21:35:24.506" v="1345" actId="20577"/>
        <pc:sldMkLst>
          <pc:docMk/>
          <pc:sldMk cId="1526964057" sldId="392"/>
        </pc:sldMkLst>
        <pc:spChg chg="mod">
          <ac:chgData name="Forsythe, Tony (BEIS)" userId="787207fe-83ee-48c0-95bf-a40fffef8668" providerId="ADAL" clId="{D2EB0A9D-CE7C-6545-8DB8-1B0A276BEEE9}" dt="2019-09-12T16:09:11.702" v="30" actId="27636"/>
          <ac:spMkLst>
            <pc:docMk/>
            <pc:sldMk cId="1526964057" sldId="392"/>
            <ac:spMk id="3" creationId="{00000000-0000-0000-0000-000000000000}"/>
          </ac:spMkLst>
        </pc:spChg>
        <pc:spChg chg="mod">
          <ac:chgData name="Forsythe, Tony (BEIS)" userId="787207fe-83ee-48c0-95bf-a40fffef8668" providerId="ADAL" clId="{D2EB0A9D-CE7C-6545-8DB8-1B0A276BEEE9}" dt="2019-09-15T21:35:24.506" v="1345" actId="20577"/>
          <ac:spMkLst>
            <pc:docMk/>
            <pc:sldMk cId="1526964057" sldId="392"/>
            <ac:spMk id="10" creationId="{F93F9161-A48B-5248-B9E1-55326D64E363}"/>
          </ac:spMkLst>
        </pc:spChg>
      </pc:sldChg>
      <pc:sldChg chg="addSp modSp modAnim">
        <pc:chgData name="Forsythe, Tony (BEIS)" userId="787207fe-83ee-48c0-95bf-a40fffef8668" providerId="ADAL" clId="{D2EB0A9D-CE7C-6545-8DB8-1B0A276BEEE9}" dt="2019-09-15T20:24:10.799" v="272" actId="14100"/>
        <pc:sldMkLst>
          <pc:docMk/>
          <pc:sldMk cId="4013357837" sldId="393"/>
        </pc:sldMkLst>
        <pc:spChg chg="add mod">
          <ac:chgData name="Forsythe, Tony (BEIS)" userId="787207fe-83ee-48c0-95bf-a40fffef8668" providerId="ADAL" clId="{D2EB0A9D-CE7C-6545-8DB8-1B0A276BEEE9}" dt="2019-09-15T20:23:57.107" v="271" actId="1076"/>
          <ac:spMkLst>
            <pc:docMk/>
            <pc:sldMk cId="4013357837" sldId="393"/>
            <ac:spMk id="2" creationId="{B57CD7EF-047F-7E47-BB14-E91157AE9781}"/>
          </ac:spMkLst>
        </pc:spChg>
        <pc:spChg chg="mod">
          <ac:chgData name="Forsythe, Tony (BEIS)" userId="787207fe-83ee-48c0-95bf-a40fffef8668" providerId="ADAL" clId="{D2EB0A9D-CE7C-6545-8DB8-1B0A276BEEE9}" dt="2019-09-12T16:16:04.200" v="64" actId="20577"/>
          <ac:spMkLst>
            <pc:docMk/>
            <pc:sldMk cId="4013357837" sldId="393"/>
            <ac:spMk id="9" creationId="{49EB4602-6271-3045-98F1-4761918FA92A}"/>
          </ac:spMkLst>
        </pc:spChg>
        <pc:spChg chg="mod">
          <ac:chgData name="Forsythe, Tony (BEIS)" userId="787207fe-83ee-48c0-95bf-a40fffef8668" providerId="ADAL" clId="{D2EB0A9D-CE7C-6545-8DB8-1B0A276BEEE9}" dt="2019-09-15T20:20:21.506" v="261" actId="6549"/>
          <ac:spMkLst>
            <pc:docMk/>
            <pc:sldMk cId="4013357837" sldId="393"/>
            <ac:spMk id="10" creationId="{F93F9161-A48B-5248-B9E1-55326D64E363}"/>
          </ac:spMkLst>
        </pc:spChg>
        <pc:picChg chg="add mod">
          <ac:chgData name="Forsythe, Tony (BEIS)" userId="787207fe-83ee-48c0-95bf-a40fffef8668" providerId="ADAL" clId="{D2EB0A9D-CE7C-6545-8DB8-1B0A276BEEE9}" dt="2019-09-15T20:24:10.799" v="272" actId="14100"/>
          <ac:picMkLst>
            <pc:docMk/>
            <pc:sldMk cId="4013357837" sldId="393"/>
            <ac:picMk id="7" creationId="{AB4BF894-05AF-CA43-8282-681D0A218D59}"/>
          </ac:picMkLst>
        </pc:picChg>
      </pc:sldChg>
      <pc:sldChg chg="modSp">
        <pc:chgData name="Forsythe, Tony (BEIS)" userId="787207fe-83ee-48c0-95bf-a40fffef8668" providerId="ADAL" clId="{D2EB0A9D-CE7C-6545-8DB8-1B0A276BEEE9}" dt="2019-09-12T16:07:15.023" v="0" actId="313"/>
        <pc:sldMkLst>
          <pc:docMk/>
          <pc:sldMk cId="883623020" sldId="394"/>
        </pc:sldMkLst>
        <pc:spChg chg="mod">
          <ac:chgData name="Forsythe, Tony (BEIS)" userId="787207fe-83ee-48c0-95bf-a40fffef8668" providerId="ADAL" clId="{D2EB0A9D-CE7C-6545-8DB8-1B0A276BEEE9}" dt="2019-09-12T16:07:15.023" v="0" actId="313"/>
          <ac:spMkLst>
            <pc:docMk/>
            <pc:sldMk cId="883623020" sldId="394"/>
            <ac:spMk id="6" creationId="{80299FA1-7B04-FE41-A0B1-EC4B76FD93F3}"/>
          </ac:spMkLst>
        </pc:spChg>
      </pc:sldChg>
      <pc:sldChg chg="addSp delSp modSp del modNotesTx">
        <pc:chgData name="Forsythe, Tony (BEIS)" userId="787207fe-83ee-48c0-95bf-a40fffef8668" providerId="ADAL" clId="{D2EB0A9D-CE7C-6545-8DB8-1B0A276BEEE9}" dt="2019-09-16T13:11:42.634" v="1932" actId="2696"/>
        <pc:sldMkLst>
          <pc:docMk/>
          <pc:sldMk cId="4190465483" sldId="395"/>
        </pc:sldMkLst>
        <pc:spChg chg="add del">
          <ac:chgData name="Forsythe, Tony (BEIS)" userId="787207fe-83ee-48c0-95bf-a40fffef8668" providerId="ADAL" clId="{D2EB0A9D-CE7C-6545-8DB8-1B0A276BEEE9}" dt="2019-09-15T20:35:08.116" v="279"/>
          <ac:spMkLst>
            <pc:docMk/>
            <pc:sldMk cId="4190465483" sldId="395"/>
            <ac:spMk id="2" creationId="{0E8817A3-2E16-9A43-8F32-7095E4F786F2}"/>
          </ac:spMkLst>
        </pc:spChg>
        <pc:spChg chg="add del">
          <ac:chgData name="Forsythe, Tony (BEIS)" userId="787207fe-83ee-48c0-95bf-a40fffef8668" providerId="ADAL" clId="{D2EB0A9D-CE7C-6545-8DB8-1B0A276BEEE9}" dt="2019-09-15T20:35:28.858" v="281"/>
          <ac:spMkLst>
            <pc:docMk/>
            <pc:sldMk cId="4190465483" sldId="395"/>
            <ac:spMk id="5" creationId="{04C69385-4CB7-6042-81C3-7D4C03004577}"/>
          </ac:spMkLst>
        </pc:spChg>
        <pc:spChg chg="mod">
          <ac:chgData name="Forsythe, Tony (BEIS)" userId="787207fe-83ee-48c0-95bf-a40fffef8668" providerId="ADAL" clId="{D2EB0A9D-CE7C-6545-8DB8-1B0A276BEEE9}" dt="2019-09-16T13:11:20.703" v="1928"/>
          <ac:spMkLst>
            <pc:docMk/>
            <pc:sldMk cId="4190465483" sldId="395"/>
            <ac:spMk id="6" creationId="{80299FA1-7B04-FE41-A0B1-EC4B76FD93F3}"/>
          </ac:spMkLst>
        </pc:spChg>
        <pc:spChg chg="add mod">
          <ac:chgData name="Forsythe, Tony (BEIS)" userId="787207fe-83ee-48c0-95bf-a40fffef8668" providerId="ADAL" clId="{D2EB0A9D-CE7C-6545-8DB8-1B0A276BEEE9}" dt="2019-09-15T20:37:40.201" v="282" actId="478"/>
          <ac:spMkLst>
            <pc:docMk/>
            <pc:sldMk cId="4190465483" sldId="395"/>
            <ac:spMk id="8" creationId="{D39AA935-8015-B64E-85F1-F74448A291A4}"/>
          </ac:spMkLst>
        </pc:spChg>
        <pc:spChg chg="del mod">
          <ac:chgData name="Forsythe, Tony (BEIS)" userId="787207fe-83ee-48c0-95bf-a40fffef8668" providerId="ADAL" clId="{D2EB0A9D-CE7C-6545-8DB8-1B0A276BEEE9}" dt="2019-09-15T20:37:40.201" v="282" actId="478"/>
          <ac:spMkLst>
            <pc:docMk/>
            <pc:sldMk cId="4190465483" sldId="395"/>
            <ac:spMk id="10" creationId="{F93F9161-A48B-5248-B9E1-55326D64E363}"/>
          </ac:spMkLst>
        </pc:spChg>
        <pc:picChg chg="add del">
          <ac:chgData name="Forsythe, Tony (BEIS)" userId="787207fe-83ee-48c0-95bf-a40fffef8668" providerId="ADAL" clId="{D2EB0A9D-CE7C-6545-8DB8-1B0A276BEEE9}" dt="2019-09-15T20:43:45.838" v="302"/>
          <ac:picMkLst>
            <pc:docMk/>
            <pc:sldMk cId="4190465483" sldId="395"/>
            <ac:picMk id="11" creationId="{D6388F8A-4A61-0846-B80F-B3F3672E4599}"/>
          </ac:picMkLst>
        </pc:picChg>
        <pc:picChg chg="add del mod">
          <ac:chgData name="Forsythe, Tony (BEIS)" userId="787207fe-83ee-48c0-95bf-a40fffef8668" providerId="ADAL" clId="{D2EB0A9D-CE7C-6545-8DB8-1B0A276BEEE9}" dt="2019-09-15T21:36:10.855" v="1346" actId="478"/>
          <ac:picMkLst>
            <pc:docMk/>
            <pc:sldMk cId="4190465483" sldId="395"/>
            <ac:picMk id="12" creationId="{61DEC7D9-0F60-124E-8F1D-E5E4FDA6BD78}"/>
          </ac:picMkLst>
        </pc:picChg>
        <pc:picChg chg="add del mod">
          <ac:chgData name="Forsythe, Tony (BEIS)" userId="787207fe-83ee-48c0-95bf-a40fffef8668" providerId="ADAL" clId="{D2EB0A9D-CE7C-6545-8DB8-1B0A276BEEE9}" dt="2019-09-16T13:11:00.786" v="1926" actId="478"/>
          <ac:picMkLst>
            <pc:docMk/>
            <pc:sldMk cId="4190465483" sldId="395"/>
            <ac:picMk id="13" creationId="{4DFC6946-8349-0A40-8C2B-C4EAEE0119F9}"/>
          </ac:picMkLst>
        </pc:picChg>
      </pc:sldChg>
      <pc:sldChg chg="add del ord">
        <pc:chgData name="Forsythe, Tony (BEIS)" userId="787207fe-83ee-48c0-95bf-a40fffef8668" providerId="ADAL" clId="{D2EB0A9D-CE7C-6545-8DB8-1B0A276BEEE9}" dt="2019-09-16T13:12:09.731" v="1933" actId="2696"/>
        <pc:sldMkLst>
          <pc:docMk/>
          <pc:sldMk cId="1451353386" sldId="396"/>
        </pc:sldMkLst>
      </pc:sldChg>
      <pc:sldChg chg="addSp delSp modSp add ord modAnim">
        <pc:chgData name="Forsythe, Tony (BEIS)" userId="787207fe-83ee-48c0-95bf-a40fffef8668" providerId="ADAL" clId="{D2EB0A9D-CE7C-6545-8DB8-1B0A276BEEE9}" dt="2019-09-15T21:39:19.633" v="1464" actId="20577"/>
        <pc:sldMkLst>
          <pc:docMk/>
          <pc:sldMk cId="1816770852" sldId="397"/>
        </pc:sldMkLst>
        <pc:spChg chg="mod">
          <ac:chgData name="Forsythe, Tony (BEIS)" userId="787207fe-83ee-48c0-95bf-a40fffef8668" providerId="ADAL" clId="{D2EB0A9D-CE7C-6545-8DB8-1B0A276BEEE9}" dt="2019-09-15T21:39:19.633" v="1464" actId="20577"/>
          <ac:spMkLst>
            <pc:docMk/>
            <pc:sldMk cId="1816770852" sldId="397"/>
            <ac:spMk id="6" creationId="{80299FA1-7B04-FE41-A0B1-EC4B76FD93F3}"/>
          </ac:spMkLst>
        </pc:spChg>
        <pc:spChg chg="del">
          <ac:chgData name="Forsythe, Tony (BEIS)" userId="787207fe-83ee-48c0-95bf-a40fffef8668" providerId="ADAL" clId="{D2EB0A9D-CE7C-6545-8DB8-1B0A276BEEE9}" dt="2019-09-15T20:59:09.965" v="321" actId="478"/>
          <ac:spMkLst>
            <pc:docMk/>
            <pc:sldMk cId="1816770852" sldId="397"/>
            <ac:spMk id="8" creationId="{D39AA935-8015-B64E-85F1-F74448A291A4}"/>
          </ac:spMkLst>
        </pc:spChg>
        <pc:spChg chg="add mod">
          <ac:chgData name="Forsythe, Tony (BEIS)" userId="787207fe-83ee-48c0-95bf-a40fffef8668" providerId="ADAL" clId="{D2EB0A9D-CE7C-6545-8DB8-1B0A276BEEE9}" dt="2019-09-15T20:59:05.158" v="320" actId="1076"/>
          <ac:spMkLst>
            <pc:docMk/>
            <pc:sldMk cId="1816770852" sldId="397"/>
            <ac:spMk id="14" creationId="{CD8C0558-489F-D346-AAB3-9C89484B761C}"/>
          </ac:spMkLst>
        </pc:spChg>
        <pc:spChg chg="add mod">
          <ac:chgData name="Forsythe, Tony (BEIS)" userId="787207fe-83ee-48c0-95bf-a40fffef8668" providerId="ADAL" clId="{D2EB0A9D-CE7C-6545-8DB8-1B0A276BEEE9}" dt="2019-09-15T20:59:21.387" v="323" actId="1076"/>
          <ac:spMkLst>
            <pc:docMk/>
            <pc:sldMk cId="1816770852" sldId="397"/>
            <ac:spMk id="15" creationId="{913C4D5A-9280-AE40-9D99-DD2B90152515}"/>
          </ac:spMkLst>
        </pc:spChg>
        <pc:spChg chg="add mod">
          <ac:chgData name="Forsythe, Tony (BEIS)" userId="787207fe-83ee-48c0-95bf-a40fffef8668" providerId="ADAL" clId="{D2EB0A9D-CE7C-6545-8DB8-1B0A276BEEE9}" dt="2019-09-15T20:58:41.971" v="316" actId="1076"/>
          <ac:spMkLst>
            <pc:docMk/>
            <pc:sldMk cId="1816770852" sldId="397"/>
            <ac:spMk id="16" creationId="{B37F4FD0-C253-F24D-A7D3-633C19234C93}"/>
          </ac:spMkLst>
        </pc:spChg>
        <pc:picChg chg="add mod">
          <ac:chgData name="Forsythe, Tony (BEIS)" userId="787207fe-83ee-48c0-95bf-a40fffef8668" providerId="ADAL" clId="{D2EB0A9D-CE7C-6545-8DB8-1B0A276BEEE9}" dt="2019-09-15T20:58:56.195" v="319" actId="1076"/>
          <ac:picMkLst>
            <pc:docMk/>
            <pc:sldMk cId="1816770852" sldId="397"/>
            <ac:picMk id="10" creationId="{84FF791B-BC52-FE48-A378-D5147A918323}"/>
          </ac:picMkLst>
        </pc:picChg>
        <pc:picChg chg="add mod">
          <ac:chgData name="Forsythe, Tony (BEIS)" userId="787207fe-83ee-48c0-95bf-a40fffef8668" providerId="ADAL" clId="{D2EB0A9D-CE7C-6545-8DB8-1B0A276BEEE9}" dt="2019-09-15T20:59:16.584" v="322" actId="1076"/>
          <ac:picMkLst>
            <pc:docMk/>
            <pc:sldMk cId="1816770852" sldId="397"/>
            <ac:picMk id="11" creationId="{8DD9E43C-80EC-4241-AFD6-BDAAB317DEE3}"/>
          </ac:picMkLst>
        </pc:picChg>
        <pc:picChg chg="del">
          <ac:chgData name="Forsythe, Tony (BEIS)" userId="787207fe-83ee-48c0-95bf-a40fffef8668" providerId="ADAL" clId="{D2EB0A9D-CE7C-6545-8DB8-1B0A276BEEE9}" dt="2019-09-15T20:57:40.062" v="312" actId="478"/>
          <ac:picMkLst>
            <pc:docMk/>
            <pc:sldMk cId="1816770852" sldId="397"/>
            <ac:picMk id="12" creationId="{61DEC7D9-0F60-124E-8F1D-E5E4FDA6BD78}"/>
          </ac:picMkLst>
        </pc:picChg>
        <pc:picChg chg="add mod">
          <ac:chgData name="Forsythe, Tony (BEIS)" userId="787207fe-83ee-48c0-95bf-a40fffef8668" providerId="ADAL" clId="{D2EB0A9D-CE7C-6545-8DB8-1B0A276BEEE9}" dt="2019-09-15T20:58:41.971" v="316" actId="1076"/>
          <ac:picMkLst>
            <pc:docMk/>
            <pc:sldMk cId="1816770852" sldId="397"/>
            <ac:picMk id="13" creationId="{FB12E12A-0359-8F42-B469-87164C509811}"/>
          </ac:picMkLst>
        </pc:picChg>
      </pc:sldChg>
      <pc:sldChg chg="add">
        <pc:chgData name="Forsythe, Tony (BEIS)" userId="787207fe-83ee-48c0-95bf-a40fffef8668" providerId="ADAL" clId="{D2EB0A9D-CE7C-6545-8DB8-1B0A276BEEE9}" dt="2019-09-15T21:32:39.259" v="1331"/>
        <pc:sldMkLst>
          <pc:docMk/>
          <pc:sldMk cId="2317073419" sldId="398"/>
        </pc:sldMkLst>
      </pc:sldChg>
      <pc:sldMasterChg chg="del delSldLayout">
        <pc:chgData name="Forsythe, Tony (BEIS)" userId="787207fe-83ee-48c0-95bf-a40fffef8668" providerId="ADAL" clId="{D2EB0A9D-CE7C-6545-8DB8-1B0A276BEEE9}" dt="2019-09-15T20:43:01.922" v="296" actId="2696"/>
        <pc:sldMasterMkLst>
          <pc:docMk/>
          <pc:sldMasterMk cId="3505696580" sldId="2147483661"/>
        </pc:sldMasterMkLst>
        <pc:sldLayoutChg chg="del">
          <pc:chgData name="Forsythe, Tony (BEIS)" userId="787207fe-83ee-48c0-95bf-a40fffef8668" providerId="ADAL" clId="{D2EB0A9D-CE7C-6545-8DB8-1B0A276BEEE9}" dt="2019-09-15T20:43:01.913" v="288" actId="2696"/>
          <pc:sldLayoutMkLst>
            <pc:docMk/>
            <pc:sldMasterMk cId="3505696580" sldId="2147483661"/>
            <pc:sldLayoutMk cId="3081003839" sldId="2147483662"/>
          </pc:sldLayoutMkLst>
        </pc:sldLayoutChg>
        <pc:sldLayoutChg chg="del">
          <pc:chgData name="Forsythe, Tony (BEIS)" userId="787207fe-83ee-48c0-95bf-a40fffef8668" providerId="ADAL" clId="{D2EB0A9D-CE7C-6545-8DB8-1B0A276BEEE9}" dt="2019-09-15T20:43:01.915" v="289" actId="2696"/>
          <pc:sldLayoutMkLst>
            <pc:docMk/>
            <pc:sldMasterMk cId="3505696580" sldId="2147483661"/>
            <pc:sldLayoutMk cId="2035683854" sldId="2147483663"/>
          </pc:sldLayoutMkLst>
        </pc:sldLayoutChg>
        <pc:sldLayoutChg chg="del">
          <pc:chgData name="Forsythe, Tony (BEIS)" userId="787207fe-83ee-48c0-95bf-a40fffef8668" providerId="ADAL" clId="{D2EB0A9D-CE7C-6545-8DB8-1B0A276BEEE9}" dt="2019-09-15T20:43:01.916" v="290" actId="2696"/>
          <pc:sldLayoutMkLst>
            <pc:docMk/>
            <pc:sldMasterMk cId="3505696580" sldId="2147483661"/>
            <pc:sldLayoutMk cId="2704147340" sldId="2147483664"/>
          </pc:sldLayoutMkLst>
        </pc:sldLayoutChg>
        <pc:sldLayoutChg chg="del">
          <pc:chgData name="Forsythe, Tony (BEIS)" userId="787207fe-83ee-48c0-95bf-a40fffef8668" providerId="ADAL" clId="{D2EB0A9D-CE7C-6545-8DB8-1B0A276BEEE9}" dt="2019-09-15T20:43:01.916" v="291" actId="2696"/>
          <pc:sldLayoutMkLst>
            <pc:docMk/>
            <pc:sldMasterMk cId="3505696580" sldId="2147483661"/>
            <pc:sldLayoutMk cId="167823142" sldId="2147483665"/>
          </pc:sldLayoutMkLst>
        </pc:sldLayoutChg>
        <pc:sldLayoutChg chg="del">
          <pc:chgData name="Forsythe, Tony (BEIS)" userId="787207fe-83ee-48c0-95bf-a40fffef8668" providerId="ADAL" clId="{D2EB0A9D-CE7C-6545-8DB8-1B0A276BEEE9}" dt="2019-09-15T20:43:01.917" v="292" actId="2696"/>
          <pc:sldLayoutMkLst>
            <pc:docMk/>
            <pc:sldMasterMk cId="3505696580" sldId="2147483661"/>
            <pc:sldLayoutMk cId="1281868102" sldId="2147483666"/>
          </pc:sldLayoutMkLst>
        </pc:sldLayoutChg>
        <pc:sldLayoutChg chg="del">
          <pc:chgData name="Forsythe, Tony (BEIS)" userId="787207fe-83ee-48c0-95bf-a40fffef8668" providerId="ADAL" clId="{D2EB0A9D-CE7C-6545-8DB8-1B0A276BEEE9}" dt="2019-09-15T20:43:01.918" v="293" actId="2696"/>
          <pc:sldLayoutMkLst>
            <pc:docMk/>
            <pc:sldMasterMk cId="3505696580" sldId="2147483661"/>
            <pc:sldLayoutMk cId="4116681498" sldId="2147483667"/>
          </pc:sldLayoutMkLst>
        </pc:sldLayoutChg>
        <pc:sldLayoutChg chg="del">
          <pc:chgData name="Forsythe, Tony (BEIS)" userId="787207fe-83ee-48c0-95bf-a40fffef8668" providerId="ADAL" clId="{D2EB0A9D-CE7C-6545-8DB8-1B0A276BEEE9}" dt="2019-09-15T20:43:01.919" v="294" actId="2696"/>
          <pc:sldLayoutMkLst>
            <pc:docMk/>
            <pc:sldMasterMk cId="3505696580" sldId="2147483661"/>
            <pc:sldLayoutMk cId="2985663437" sldId="2147483668"/>
          </pc:sldLayoutMkLst>
        </pc:sldLayoutChg>
        <pc:sldLayoutChg chg="del">
          <pc:chgData name="Forsythe, Tony (BEIS)" userId="787207fe-83ee-48c0-95bf-a40fffef8668" providerId="ADAL" clId="{D2EB0A9D-CE7C-6545-8DB8-1B0A276BEEE9}" dt="2019-09-15T20:43:01.919" v="295" actId="2696"/>
          <pc:sldLayoutMkLst>
            <pc:docMk/>
            <pc:sldMasterMk cId="3505696580" sldId="2147483661"/>
            <pc:sldLayoutMk cId="1819476391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3E6CE-FEB7-4077-B424-116B9CE8FAF2}" type="datetimeFigureOut">
              <a:rPr lang="en-GB" smtClean="0"/>
              <a:t>13/09/2019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E50EC-BE3F-4A84-A961-E91EA6808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09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588CD-1CBB-4C98-913A-4B9E136A73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22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a Critical National Infrastructure, Space enabled applications and derived services in the global satellite market are used in other sectors to create £250Bn Gross Value Added (GVA)</a:t>
            </a:r>
          </a:p>
          <a:p>
            <a:pPr marL="0" indent="0">
              <a:buNone/>
            </a:pPr>
            <a:r>
              <a:rPr lang="en-US" dirty="0"/>
              <a:t>Space Growth Partnership has ambition to see this rise to £400Bn, developing through Growth strategy and Industrial strategy.  UK government has recently agreed a National Space Council.</a:t>
            </a:r>
          </a:p>
          <a:p>
            <a:pPr marL="0" indent="0">
              <a:buNone/>
            </a:pPr>
            <a:r>
              <a:rPr lang="en-US" dirty="0"/>
              <a:t>Industrial Strategy has triggered new structures around: trade &amp; export, inward investment, regulation, markets, skills &amp; training, location, research &amp; innovation, diversity, smart procurement and SMEs &amp; entrepreneurs.</a:t>
            </a:r>
          </a:p>
          <a:p>
            <a:pPr marL="0" indent="0">
              <a:buNone/>
            </a:pPr>
            <a:r>
              <a:rPr lang="en-US" dirty="0"/>
              <a:t>Disruptive technology in earth information services, in-space robotics, connectivity series and low cost access to space expected to </a:t>
            </a:r>
            <a:r>
              <a:rPr lang="en-US" dirty="0" err="1"/>
              <a:t>realise</a:t>
            </a:r>
            <a:r>
              <a:rPr lang="en-US" dirty="0"/>
              <a:t> £75Bn.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E50EC-BE3F-4A84-A961-E91EA68088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626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UK space industry income grew to £14.8 billion in 2016/17, a growth rate of 3.3% per annum. At current exchange rates following the depreciation of Sterling, this is equivalent to 5.1% of the global space economy (2016/17). Income is forecasted to grow 4.8% to £15.5 billion in 2017/18. </a:t>
            </a:r>
          </a:p>
          <a:p>
            <a:r>
              <a:rPr lang="en-GB" dirty="0"/>
              <a:t>The upstream grew strongly to £2.4 billion, though the downstream still dominates at £12.4 billion. Space Applications is the largest segment with 69% of income, of which 48% is Direct-to-Home (DTH) broadcasting. This is followed by Space Operations (15%), Space Manufacturing (13%) and Ancillary Services (3%). </a:t>
            </a:r>
          </a:p>
          <a:p>
            <a:r>
              <a:rPr lang="en-GB" dirty="0"/>
              <a:t>Across all activities, Broadcasting dominates (51% of total income) followed by Communications (19%), Position, Navigation and Timing (12%), Defence (which has grown to 8%), and Earth Observation (3%). </a:t>
            </a:r>
          </a:p>
          <a:p>
            <a:r>
              <a:rPr lang="en-GB" dirty="0"/>
              <a:t>Find graphic for this message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E50EC-BE3F-4A84-A961-E91EA68088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43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E50EC-BE3F-4A84-A961-E91EA68088B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52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UKSA often meet our commitments under various agreements, and safeguard UK’s commercial interests, through a network of contracts with highly specialised industrial providers to deliver the required range of technical support activities on our behalf.</a:t>
            </a:r>
          </a:p>
          <a:p>
            <a:endParaRPr lang="en-GB" dirty="0"/>
          </a:p>
          <a:p>
            <a:r>
              <a:rPr lang="en-GB" dirty="0"/>
              <a:t>Carefully constructed industrial partnerships -</a:t>
            </a:r>
          </a:p>
          <a:p>
            <a:r>
              <a:rPr lang="en-GB" dirty="0"/>
              <a:t>	UK industry is integrated at appropriate levels in UK Space Agency activities for the benefit both parties, to represent the UK’s interest, such as:</a:t>
            </a:r>
          </a:p>
          <a:p>
            <a:pPr lvl="1"/>
            <a:r>
              <a:rPr lang="en-GB" dirty="0"/>
              <a:t>CCSDS technical committee’s representation is through industry (and management is via STFC, part of UKRI)</a:t>
            </a:r>
          </a:p>
          <a:p>
            <a:pPr lvl="1"/>
            <a:r>
              <a:rPr lang="en-GB" dirty="0"/>
              <a:t>IOAG (and </a:t>
            </a:r>
            <a:r>
              <a:rPr lang="en-GB" dirty="0" err="1"/>
              <a:t>SpaceOps</a:t>
            </a:r>
            <a:r>
              <a:rPr lang="en-GB" dirty="0"/>
              <a:t>) representative is </a:t>
            </a:r>
            <a:r>
              <a:rPr lang="en-GB" b="1" dirty="0"/>
              <a:t>industry</a:t>
            </a:r>
          </a:p>
          <a:p>
            <a:pPr lvl="1"/>
            <a:r>
              <a:rPr lang="en-GB" dirty="0"/>
              <a:t>European Ground Segment - Common Core (EGS-CC, an ambitious new standard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build a common system for  AIT and Operations to maximise synergies/reduce costs/risks)</a:t>
            </a:r>
            <a:r>
              <a:rPr lang="en-GB" dirty="0"/>
              <a:t> management is </a:t>
            </a:r>
            <a:r>
              <a:rPr lang="en-GB" b="1" dirty="0"/>
              <a:t>industry</a:t>
            </a:r>
          </a:p>
          <a:p>
            <a:pPr lvl="1"/>
            <a:r>
              <a:rPr lang="en-GB" dirty="0"/>
              <a:t>ESCC technical liaison is </a:t>
            </a:r>
            <a:r>
              <a:rPr lang="en-GB" b="1" dirty="0"/>
              <a:t>industry</a:t>
            </a:r>
            <a:r>
              <a:rPr lang="en-GB" dirty="0"/>
              <a:t>	</a:t>
            </a:r>
          </a:p>
          <a:p>
            <a:pPr lvl="1"/>
            <a:endParaRPr lang="en-GB" dirty="0"/>
          </a:p>
          <a:p>
            <a:pPr marL="223838" lvl="1" indent="-223838"/>
            <a:r>
              <a:rPr lang="en-GB" dirty="0"/>
              <a:t>The UK Space Standards Advisory Board brings together small and medium business, primes, academia and research institutions to help advise and shape standards strategic thinking.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E50EC-BE3F-4A84-A961-E91EA68088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68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IOAG forms a critical role for the UKSA as Inter-Space Agency standards for interoperability are an important national and international aspiration.</a:t>
            </a:r>
          </a:p>
          <a:p>
            <a:endParaRPr lang="en-GB" dirty="0"/>
          </a:p>
          <a:p>
            <a:r>
              <a:rPr lang="en-GB" dirty="0"/>
              <a:t>Industry support UKSA related to interoperability and space communications and help to coordinate roles such as our space communications policy, high-level procedures, technical interfaces etc. </a:t>
            </a:r>
          </a:p>
          <a:p>
            <a:endParaRPr lang="en-GB" dirty="0"/>
          </a:p>
          <a:p>
            <a:r>
              <a:rPr lang="en-GB" dirty="0"/>
              <a:t>Similar industry contractual relationships exist other areas involving international standards areas: ISO SC13/14, ECSS, CCSDS, EGS-CC, ESCC (SCSB, PSWG and CTB).</a:t>
            </a:r>
          </a:p>
          <a:p>
            <a:endParaRPr lang="en-GB" dirty="0"/>
          </a:p>
          <a:p>
            <a:r>
              <a:rPr lang="en-GB" dirty="0"/>
              <a:t>All serving to improve the quality of international standardisation.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ISO – International Standards Organisation (SC 13/14 Sub-Committees for Space)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ECSS – European Cooperation for Space Standardisation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CCSDS – Consultative Committee for Space Data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EGS-CC – European Ground Segment – Common 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ESCC – European Space Components Coordination (SCSB – Space Components Steering Boards, PSWG – Policy and Standards Working Group, CTB – Components Technology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E50EC-BE3F-4A84-A961-E91EA68088B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07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Ensure that growth of the space sector is embedded in and helps to deliver Local Industrial Strategies through forging stronger and more partnerships with Local Enterprise Partnerships &amp; Devolved Administrations.</a:t>
            </a:r>
          </a:p>
          <a:p>
            <a:r>
              <a:rPr lang="en-GB" dirty="0"/>
              <a:t>Support more new companies and ideas into the sector through expanding the capacity and coverage of the Satellite Applications Catapult and UKSA’s successful regional programmes. </a:t>
            </a:r>
          </a:p>
          <a:p>
            <a:r>
              <a:rPr lang="en-GB" dirty="0"/>
              <a:t>Align local and national support to ensure that infrastructure developments for the space sector have maximum impact, as exemplified by developments in GES in Cornwall - the establishment of the site as a major deep space ground station, and the business that this will create, flow directly from long-term Cornwall engagement.</a:t>
            </a:r>
          </a:p>
          <a:p>
            <a:r>
              <a:rPr lang="en-GB" dirty="0"/>
              <a:t>Make our world leading universities and research institutes into anchor institutions that support their local space clusters through collaboration with business and the commercialisation of their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E50EC-BE3F-4A84-A961-E91EA68088B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01" y="1914525"/>
            <a:ext cx="6692700" cy="2867025"/>
          </a:xfrm>
        </p:spPr>
        <p:txBody>
          <a:bodyPr anchor="t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631" y="5505450"/>
            <a:ext cx="4631194" cy="924976"/>
          </a:xfrm>
        </p:spPr>
        <p:txBody>
          <a:bodyPr anchor="b"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date / event info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28624"/>
            <a:ext cx="1847849" cy="515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" y="0"/>
            <a:ext cx="12191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2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8C550-0F4C-4F38-8EC9-334E0137AB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4EE0-3CBA-4BA1-97D5-45635A0C0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EA38B-00F4-40F8-A9C6-E15657BDF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2375" y="0"/>
            <a:ext cx="109728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2C179-36B8-4D62-AAB3-94CA1EBA7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88" t="10719" r="51867" b="5708"/>
          <a:stretch/>
        </p:blipFill>
        <p:spPr>
          <a:xfrm>
            <a:off x="-1" y="0"/>
            <a:ext cx="5143191" cy="68580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AADAFF"/>
              </a:gs>
            </a:gsLst>
            <a:lin ang="5400000" scaled="1"/>
            <a:tileRect/>
          </a:gra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A25EF6-5D03-4977-A4CA-2D69CC8AB5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05" y="428626"/>
            <a:ext cx="1844898" cy="514800"/>
          </a:xfrm>
          <a:prstGeom prst="rect">
            <a:avLst/>
          </a:prstGeom>
        </p:spPr>
      </p:pic>
      <p:sp>
        <p:nvSpPr>
          <p:cNvPr id="38" name="Rectangle 37" descr="1">
            <a:extLst>
              <a:ext uri="{FF2B5EF4-FFF2-40B4-BE49-F238E27FC236}">
                <a16:creationId xmlns:a16="http://schemas.microsoft.com/office/drawing/2014/main" id="{888EFEF4-9202-4E0B-9789-07D7D79FBF06}"/>
              </a:ext>
            </a:extLst>
          </p:cNvPr>
          <p:cNvSpPr/>
          <p:nvPr userDrawn="1"/>
        </p:nvSpPr>
        <p:spPr>
          <a:xfrm>
            <a:off x="479205" y="1947719"/>
            <a:ext cx="5776452" cy="5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B18E0F1C-F8A4-490D-9EEF-098B5E7BF31B}"/>
              </a:ext>
            </a:extLst>
          </p:cNvPr>
          <p:cNvSpPr txBox="1">
            <a:spLocks/>
          </p:cNvSpPr>
          <p:nvPr userDrawn="1"/>
        </p:nvSpPr>
        <p:spPr>
          <a:xfrm>
            <a:off x="482294" y="1204686"/>
            <a:ext cx="6651449" cy="5646855"/>
          </a:xfrm>
          <a:prstGeom prst="rect">
            <a:avLst/>
          </a:prstGeom>
          <a:noFill/>
        </p:spPr>
        <p:txBody>
          <a:bodyPr vert="horz" lIns="144000" tIns="180000" rIns="144000" bIns="180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Incubators / accelerators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Applications Catapult and Centres of Excellence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Established Space clusters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spaceports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industrial facilities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 Space Agency &amp; ESA Officials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Enterprise Partnerships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Devolved administrations &amp; enterprise agencies</a:t>
            </a:r>
          </a:p>
          <a:p>
            <a:pPr>
              <a:spcAft>
                <a:spcPts val="600"/>
              </a:spcAft>
            </a:pPr>
            <a:r>
              <a:rPr lang="en-GB" sz="200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Universities Network developing skills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talent</a:t>
            </a:r>
          </a:p>
        </p:txBody>
      </p:sp>
    </p:spTree>
    <p:extLst>
      <p:ext uri="{BB962C8B-B14F-4D97-AF65-F5344CB8AC3E}">
        <p14:creationId xmlns:p14="http://schemas.microsoft.com/office/powerpoint/2010/main" val="159159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01" y="1914525"/>
            <a:ext cx="6692700" cy="2867025"/>
          </a:xfrm>
        </p:spPr>
        <p:txBody>
          <a:bodyPr anchor="t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631" y="5505450"/>
            <a:ext cx="4631194" cy="924976"/>
          </a:xfrm>
        </p:spPr>
        <p:txBody>
          <a:bodyPr anchor="b"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date / event info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28624"/>
            <a:ext cx="1847849" cy="515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" y="0"/>
            <a:ext cx="8667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2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4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5587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87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2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call-o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3726000" cy="4351338"/>
          </a:xfrm>
          <a:solidFill>
            <a:schemeClr val="accent1"/>
          </a:solidFill>
        </p:spPr>
        <p:txBody>
          <a:bodyPr lIns="144000" tIns="180000" rIns="144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8898" y="1825625"/>
            <a:ext cx="745110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28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-1637847"/>
            <a:ext cx="11328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0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C3F21-DF75-4FBA-821B-84ACA3665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80" y="-151422"/>
            <a:ext cx="10332891" cy="70098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7C854D-6D6D-42FE-A268-11FC63F8B699}"/>
              </a:ext>
            </a:extLst>
          </p:cNvPr>
          <p:cNvGrpSpPr/>
          <p:nvPr userDrawn="1"/>
        </p:nvGrpSpPr>
        <p:grpSpPr>
          <a:xfrm>
            <a:off x="-24041" y="-219405"/>
            <a:ext cx="12648766" cy="8308595"/>
            <a:chOff x="-24041" y="-219405"/>
            <a:chExt cx="12648766" cy="830859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38E0563-55E1-4102-8BB8-AF8C16D71D8D}"/>
                </a:ext>
              </a:extLst>
            </p:cNvPr>
            <p:cNvCxnSpPr/>
            <p:nvPr/>
          </p:nvCxnSpPr>
          <p:spPr>
            <a:xfrm>
              <a:off x="5386872" y="-142445"/>
              <a:ext cx="3282367" cy="3552395"/>
            </a:xfrm>
            <a:prstGeom prst="line">
              <a:avLst/>
            </a:prstGeom>
            <a:ln w="136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22B167-6976-4DE5-9492-ADB84E51E11D}"/>
                </a:ext>
              </a:extLst>
            </p:cNvPr>
            <p:cNvCxnSpPr/>
            <p:nvPr/>
          </p:nvCxnSpPr>
          <p:spPr>
            <a:xfrm>
              <a:off x="10599501" y="1412777"/>
              <a:ext cx="2025224" cy="1977220"/>
            </a:xfrm>
            <a:prstGeom prst="line">
              <a:avLst/>
            </a:prstGeom>
            <a:ln w="136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8CC256F-C6F8-46E2-A7CC-BF495A2A9387}"/>
                </a:ext>
              </a:extLst>
            </p:cNvPr>
            <p:cNvCxnSpPr/>
            <p:nvPr/>
          </p:nvCxnSpPr>
          <p:spPr>
            <a:xfrm flipH="1">
              <a:off x="5000880" y="-219405"/>
              <a:ext cx="7239805" cy="7218804"/>
            </a:xfrm>
            <a:prstGeom prst="line">
              <a:avLst/>
            </a:prstGeom>
            <a:ln w="136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9BDE0B-07D2-4A7B-A352-C1E96C72FE14}"/>
                </a:ext>
              </a:extLst>
            </p:cNvPr>
            <p:cNvCxnSpPr/>
            <p:nvPr/>
          </p:nvCxnSpPr>
          <p:spPr>
            <a:xfrm>
              <a:off x="7462605" y="4536795"/>
              <a:ext cx="3282367" cy="3552395"/>
            </a:xfrm>
            <a:prstGeom prst="line">
              <a:avLst/>
            </a:prstGeom>
            <a:ln w="136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84E76EF1-CFFA-4870-8CAB-E9D4C2978FC6}"/>
                </a:ext>
              </a:extLst>
            </p:cNvPr>
            <p:cNvSpPr/>
            <p:nvPr/>
          </p:nvSpPr>
          <p:spPr>
            <a:xfrm>
              <a:off x="-24041" y="-103326"/>
              <a:ext cx="8637100" cy="7009874"/>
            </a:xfrm>
            <a:custGeom>
              <a:avLst/>
              <a:gdLst>
                <a:gd name="connsiteX0" fmla="*/ 0 w 8693279"/>
                <a:gd name="connsiteY0" fmla="*/ 0 h 6950880"/>
                <a:gd name="connsiteX1" fmla="*/ 8693279 w 8693279"/>
                <a:gd name="connsiteY1" fmla="*/ 0 h 6950880"/>
                <a:gd name="connsiteX2" fmla="*/ 8693279 w 8693279"/>
                <a:gd name="connsiteY2" fmla="*/ 6950880 h 6950880"/>
                <a:gd name="connsiteX3" fmla="*/ 0 w 8693279"/>
                <a:gd name="connsiteY3" fmla="*/ 6950880 h 6950880"/>
                <a:gd name="connsiteX4" fmla="*/ 0 w 8693279"/>
                <a:gd name="connsiteY4" fmla="*/ 0 h 6950880"/>
                <a:gd name="connsiteX0" fmla="*/ 0 w 8693279"/>
                <a:gd name="connsiteY0" fmla="*/ 0 h 6950880"/>
                <a:gd name="connsiteX1" fmla="*/ 8693279 w 8693279"/>
                <a:gd name="connsiteY1" fmla="*/ 0 h 6950880"/>
                <a:gd name="connsiteX2" fmla="*/ 8666596 w 8693279"/>
                <a:gd name="connsiteY2" fmla="*/ 3908410 h 6950880"/>
                <a:gd name="connsiteX3" fmla="*/ 8693279 w 8693279"/>
                <a:gd name="connsiteY3" fmla="*/ 6950880 h 6950880"/>
                <a:gd name="connsiteX4" fmla="*/ 0 w 8693279"/>
                <a:gd name="connsiteY4" fmla="*/ 6950880 h 6950880"/>
                <a:gd name="connsiteX5" fmla="*/ 0 w 8693279"/>
                <a:gd name="connsiteY5" fmla="*/ 0 h 6950880"/>
                <a:gd name="connsiteX0" fmla="*/ 0 w 8693279"/>
                <a:gd name="connsiteY0" fmla="*/ 0 h 6950880"/>
                <a:gd name="connsiteX1" fmla="*/ 5183163 w 8693279"/>
                <a:gd name="connsiteY1" fmla="*/ 442451 h 6950880"/>
                <a:gd name="connsiteX2" fmla="*/ 8666596 w 8693279"/>
                <a:gd name="connsiteY2" fmla="*/ 3908410 h 6950880"/>
                <a:gd name="connsiteX3" fmla="*/ 8693279 w 8693279"/>
                <a:gd name="connsiteY3" fmla="*/ 6950880 h 6950880"/>
                <a:gd name="connsiteX4" fmla="*/ 0 w 8693279"/>
                <a:gd name="connsiteY4" fmla="*/ 6950880 h 6950880"/>
                <a:gd name="connsiteX5" fmla="*/ 0 w 8693279"/>
                <a:gd name="connsiteY5" fmla="*/ 0 h 6950880"/>
                <a:gd name="connsiteX0" fmla="*/ 0 w 8693279"/>
                <a:gd name="connsiteY0" fmla="*/ 29497 h 6980377"/>
                <a:gd name="connsiteX1" fmla="*/ 5419137 w 8693279"/>
                <a:gd name="connsiteY1" fmla="*/ 0 h 6980377"/>
                <a:gd name="connsiteX2" fmla="*/ 8666596 w 8693279"/>
                <a:gd name="connsiteY2" fmla="*/ 3937907 h 6980377"/>
                <a:gd name="connsiteX3" fmla="*/ 8693279 w 8693279"/>
                <a:gd name="connsiteY3" fmla="*/ 6980377 h 6980377"/>
                <a:gd name="connsiteX4" fmla="*/ 0 w 8693279"/>
                <a:gd name="connsiteY4" fmla="*/ 6980377 h 6980377"/>
                <a:gd name="connsiteX5" fmla="*/ 0 w 8693279"/>
                <a:gd name="connsiteY5" fmla="*/ 29497 h 6980377"/>
                <a:gd name="connsiteX0" fmla="*/ 0 w 8693279"/>
                <a:gd name="connsiteY0" fmla="*/ 29497 h 6980377"/>
                <a:gd name="connsiteX1" fmla="*/ 5419137 w 8693279"/>
                <a:gd name="connsiteY1" fmla="*/ 0 h 6980377"/>
                <a:gd name="connsiteX2" fmla="*/ 8637100 w 8693279"/>
                <a:gd name="connsiteY2" fmla="*/ 3524952 h 6980377"/>
                <a:gd name="connsiteX3" fmla="*/ 8693279 w 8693279"/>
                <a:gd name="connsiteY3" fmla="*/ 6980377 h 6980377"/>
                <a:gd name="connsiteX4" fmla="*/ 0 w 8693279"/>
                <a:gd name="connsiteY4" fmla="*/ 6980377 h 6980377"/>
                <a:gd name="connsiteX5" fmla="*/ 0 w 8693279"/>
                <a:gd name="connsiteY5" fmla="*/ 29497 h 6980377"/>
                <a:gd name="connsiteX0" fmla="*/ 0 w 8637100"/>
                <a:gd name="connsiteY0" fmla="*/ 29497 h 6980377"/>
                <a:gd name="connsiteX1" fmla="*/ 5419137 w 8637100"/>
                <a:gd name="connsiteY1" fmla="*/ 0 h 6980377"/>
                <a:gd name="connsiteX2" fmla="*/ 8637100 w 8637100"/>
                <a:gd name="connsiteY2" fmla="*/ 3524952 h 6980377"/>
                <a:gd name="connsiteX3" fmla="*/ 4829202 w 8637100"/>
                <a:gd name="connsiteY3" fmla="*/ 6862390 h 6980377"/>
                <a:gd name="connsiteX4" fmla="*/ 0 w 8637100"/>
                <a:gd name="connsiteY4" fmla="*/ 6980377 h 6980377"/>
                <a:gd name="connsiteX5" fmla="*/ 0 w 8637100"/>
                <a:gd name="connsiteY5" fmla="*/ 29497 h 6980377"/>
                <a:gd name="connsiteX0" fmla="*/ 0 w 8637100"/>
                <a:gd name="connsiteY0" fmla="*/ 29497 h 7009874"/>
                <a:gd name="connsiteX1" fmla="*/ 5419137 w 8637100"/>
                <a:gd name="connsiteY1" fmla="*/ 0 h 7009874"/>
                <a:gd name="connsiteX2" fmla="*/ 8637100 w 8637100"/>
                <a:gd name="connsiteY2" fmla="*/ 3524952 h 7009874"/>
                <a:gd name="connsiteX3" fmla="*/ 5212660 w 8637100"/>
                <a:gd name="connsiteY3" fmla="*/ 7009874 h 7009874"/>
                <a:gd name="connsiteX4" fmla="*/ 0 w 8637100"/>
                <a:gd name="connsiteY4" fmla="*/ 6980377 h 7009874"/>
                <a:gd name="connsiteX5" fmla="*/ 0 w 8637100"/>
                <a:gd name="connsiteY5" fmla="*/ 29497 h 700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7100" h="7009874">
                  <a:moveTo>
                    <a:pt x="0" y="29497"/>
                  </a:moveTo>
                  <a:lnTo>
                    <a:pt x="5419137" y="0"/>
                  </a:lnTo>
                  <a:lnTo>
                    <a:pt x="8637100" y="3524952"/>
                  </a:lnTo>
                  <a:lnTo>
                    <a:pt x="5212660" y="7009874"/>
                  </a:lnTo>
                  <a:lnTo>
                    <a:pt x="0" y="6980377"/>
                  </a:lnTo>
                  <a:lnTo>
                    <a:pt x="0" y="29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55EC30D-17D8-4768-BE82-B9CBC332C2C8}"/>
              </a:ext>
            </a:extLst>
          </p:cNvPr>
          <p:cNvSpPr txBox="1">
            <a:spLocks/>
          </p:cNvSpPr>
          <p:nvPr userDrawn="1"/>
        </p:nvSpPr>
        <p:spPr>
          <a:xfrm>
            <a:off x="360000" y="1440000"/>
            <a:ext cx="917862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Blank slide for you to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6E51E-5A08-4B92-9DB1-93D5629EDF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05" y="428626"/>
            <a:ext cx="1844898" cy="5148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C03BE01-D569-46EF-9088-40DE46A5A29C}"/>
              </a:ext>
            </a:extLst>
          </p:cNvPr>
          <p:cNvSpPr txBox="1">
            <a:spLocks/>
          </p:cNvSpPr>
          <p:nvPr userDrawn="1"/>
        </p:nvSpPr>
        <p:spPr>
          <a:xfrm>
            <a:off x="360000" y="2880000"/>
            <a:ext cx="7391989" cy="4328346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Blip>
                <a:blip r:embed="rId4"/>
              </a:buBlip>
              <a:defRPr sz="2400">
                <a:solidFill>
                  <a:schemeClr val="tx2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To use this slide you need to un-hide it. To do this click ‘Slide Show’ on the top menu then click ‘Hide Slide’ so that it is </a:t>
            </a:r>
            <a:r>
              <a:rPr lang="en-GB" b="1"/>
              <a:t>not highlighted</a:t>
            </a:r>
            <a:r>
              <a:rPr lang="en-GB"/>
              <a:t>.</a:t>
            </a:r>
          </a:p>
          <a:p>
            <a:r>
              <a:rPr lang="en-GB"/>
              <a:t>To change the image: (1) delete current image and insert new image from file or copy from the web (2) right click on the image and select send-to-back (3) move into position behind the white lines.</a:t>
            </a:r>
          </a:p>
          <a:p>
            <a:r>
              <a:rPr lang="en-GB"/>
              <a:t>Bullet 3</a:t>
            </a:r>
          </a:p>
          <a:p>
            <a:r>
              <a:rPr lang="en-GB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452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rgbClr val="26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events.airbusgroup.com/file_uploads/2d62f6bbe4368bfb70133aedd0fbc08d_MarsRoverImage.jpg">
            <a:extLst>
              <a:ext uri="{FF2B5EF4-FFF2-40B4-BE49-F238E27FC236}">
                <a16:creationId xmlns:a16="http://schemas.microsoft.com/office/drawing/2014/main" id="{051F4A8C-E7AE-493F-88B2-2EE0F2FD97F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7697" y="4643625"/>
            <a:ext cx="4689817" cy="2279751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3762" y="-173385"/>
            <a:ext cx="4885211" cy="325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 userDrawn="1"/>
        </p:nvSpPr>
        <p:spPr>
          <a:xfrm>
            <a:off x="5386872" y="-238113"/>
            <a:ext cx="6901911" cy="3552394"/>
          </a:xfrm>
          <a:custGeom>
            <a:avLst/>
            <a:gdLst>
              <a:gd name="connsiteX0" fmla="*/ 0 w 5194300"/>
              <a:gd name="connsiteY0" fmla="*/ 76200 h 2692400"/>
              <a:gd name="connsiteX1" fmla="*/ 2438400 w 5194300"/>
              <a:gd name="connsiteY1" fmla="*/ 2692400 h 2692400"/>
              <a:gd name="connsiteX2" fmla="*/ 5194300 w 5194300"/>
              <a:gd name="connsiteY2" fmla="*/ 38100 h 2692400"/>
              <a:gd name="connsiteX3" fmla="*/ 114300 w 5194300"/>
              <a:gd name="connsiteY3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4300" h="2692400">
                <a:moveTo>
                  <a:pt x="0" y="76200"/>
                </a:moveTo>
                <a:lnTo>
                  <a:pt x="2438400" y="2692400"/>
                </a:lnTo>
                <a:lnTo>
                  <a:pt x="5194300" y="38100"/>
                </a:lnTo>
                <a:lnTo>
                  <a:pt x="114300" y="0"/>
                </a:lnTo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Freeform 10"/>
          <p:cNvSpPr/>
          <p:nvPr userDrawn="1"/>
        </p:nvSpPr>
        <p:spPr>
          <a:xfrm>
            <a:off x="5164667" y="1456267"/>
            <a:ext cx="7907867" cy="5638800"/>
          </a:xfrm>
          <a:custGeom>
            <a:avLst/>
            <a:gdLst>
              <a:gd name="connsiteX0" fmla="*/ 0 w 6019800"/>
              <a:gd name="connsiteY0" fmla="*/ 4140200 h 4229100"/>
              <a:gd name="connsiteX1" fmla="*/ 4140200 w 6019800"/>
              <a:gd name="connsiteY1" fmla="*/ 0 h 4229100"/>
              <a:gd name="connsiteX2" fmla="*/ 5930900 w 6019800"/>
              <a:gd name="connsiteY2" fmla="*/ 1651000 h 4229100"/>
              <a:gd name="connsiteX3" fmla="*/ 6019800 w 6019800"/>
              <a:gd name="connsiteY3" fmla="*/ 4152900 h 4229100"/>
              <a:gd name="connsiteX4" fmla="*/ 88900 w 6019800"/>
              <a:gd name="connsiteY4" fmla="*/ 4229100 h 4229100"/>
              <a:gd name="connsiteX5" fmla="*/ 88900 w 6019800"/>
              <a:gd name="connsiteY5" fmla="*/ 4229100 h 4229100"/>
              <a:gd name="connsiteX6" fmla="*/ 0 w 6019800"/>
              <a:gd name="connsiteY6" fmla="*/ 4140200 h 4229100"/>
              <a:gd name="connsiteX0" fmla="*/ 0 w 6019800"/>
              <a:gd name="connsiteY0" fmla="*/ 4140200 h 4229100"/>
              <a:gd name="connsiteX1" fmla="*/ 1778000 w 6019800"/>
              <a:gd name="connsiteY1" fmla="*/ 2336800 h 4229100"/>
              <a:gd name="connsiteX2" fmla="*/ 4140200 w 6019800"/>
              <a:gd name="connsiteY2" fmla="*/ 0 h 4229100"/>
              <a:gd name="connsiteX3" fmla="*/ 5930900 w 6019800"/>
              <a:gd name="connsiteY3" fmla="*/ 1651000 h 4229100"/>
              <a:gd name="connsiteX4" fmla="*/ 6019800 w 6019800"/>
              <a:gd name="connsiteY4" fmla="*/ 4152900 h 4229100"/>
              <a:gd name="connsiteX5" fmla="*/ 88900 w 6019800"/>
              <a:gd name="connsiteY5" fmla="*/ 4229100 h 4229100"/>
              <a:gd name="connsiteX6" fmla="*/ 88900 w 6019800"/>
              <a:gd name="connsiteY6" fmla="*/ 4229100 h 4229100"/>
              <a:gd name="connsiteX7" fmla="*/ 0 w 6019800"/>
              <a:gd name="connsiteY7" fmla="*/ 4140200 h 4229100"/>
              <a:gd name="connsiteX0" fmla="*/ 0 w 6019800"/>
              <a:gd name="connsiteY0" fmla="*/ 4140200 h 4229100"/>
              <a:gd name="connsiteX1" fmla="*/ 1778000 w 6019800"/>
              <a:gd name="connsiteY1" fmla="*/ 2336800 h 4229100"/>
              <a:gd name="connsiteX2" fmla="*/ 4140200 w 6019800"/>
              <a:gd name="connsiteY2" fmla="*/ 0 h 4229100"/>
              <a:gd name="connsiteX3" fmla="*/ 5930900 w 6019800"/>
              <a:gd name="connsiteY3" fmla="*/ 1651000 h 4229100"/>
              <a:gd name="connsiteX4" fmla="*/ 6019800 w 6019800"/>
              <a:gd name="connsiteY4" fmla="*/ 4152900 h 4229100"/>
              <a:gd name="connsiteX5" fmla="*/ 88900 w 6019800"/>
              <a:gd name="connsiteY5" fmla="*/ 4229100 h 4229100"/>
              <a:gd name="connsiteX6" fmla="*/ 3556000 w 6019800"/>
              <a:gd name="connsiteY6" fmla="*/ 4191000 h 4229100"/>
              <a:gd name="connsiteX7" fmla="*/ 0 w 6019800"/>
              <a:gd name="connsiteY7" fmla="*/ 4140200 h 4229100"/>
              <a:gd name="connsiteX0" fmla="*/ 3454400 w 5930900"/>
              <a:gd name="connsiteY0" fmla="*/ 4165600 h 4229100"/>
              <a:gd name="connsiteX1" fmla="*/ 1689100 w 5930900"/>
              <a:gd name="connsiteY1" fmla="*/ 2336800 h 4229100"/>
              <a:gd name="connsiteX2" fmla="*/ 4051300 w 5930900"/>
              <a:gd name="connsiteY2" fmla="*/ 0 h 4229100"/>
              <a:gd name="connsiteX3" fmla="*/ 5842000 w 5930900"/>
              <a:gd name="connsiteY3" fmla="*/ 1651000 h 4229100"/>
              <a:gd name="connsiteX4" fmla="*/ 5930900 w 5930900"/>
              <a:gd name="connsiteY4" fmla="*/ 4152900 h 4229100"/>
              <a:gd name="connsiteX5" fmla="*/ 0 w 5930900"/>
              <a:gd name="connsiteY5" fmla="*/ 4229100 h 4229100"/>
              <a:gd name="connsiteX6" fmla="*/ 3467100 w 5930900"/>
              <a:gd name="connsiteY6" fmla="*/ 4191000 h 4229100"/>
              <a:gd name="connsiteX7" fmla="*/ 3454400 w 5930900"/>
              <a:gd name="connsiteY7" fmla="*/ 41656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0900" h="4229100">
                <a:moveTo>
                  <a:pt x="3454400" y="4165600"/>
                </a:moveTo>
                <a:lnTo>
                  <a:pt x="1689100" y="2336800"/>
                </a:lnTo>
                <a:lnTo>
                  <a:pt x="4051300" y="0"/>
                </a:lnTo>
                <a:lnTo>
                  <a:pt x="5842000" y="1651000"/>
                </a:lnTo>
                <a:lnTo>
                  <a:pt x="5930900" y="4152900"/>
                </a:lnTo>
                <a:lnTo>
                  <a:pt x="0" y="4229100"/>
                </a:lnTo>
                <a:lnTo>
                  <a:pt x="3467100" y="4191000"/>
                </a:lnTo>
                <a:lnTo>
                  <a:pt x="3454400" y="4165600"/>
                </a:ln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86872" y="-142445"/>
            <a:ext cx="3282367" cy="3552395"/>
          </a:xfrm>
          <a:prstGeom prst="line">
            <a:avLst/>
          </a:prstGeom>
          <a:ln w="136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H="1">
            <a:off x="5000880" y="-219405"/>
            <a:ext cx="7239805" cy="7218804"/>
          </a:xfrm>
          <a:prstGeom prst="line">
            <a:avLst/>
          </a:prstGeom>
          <a:ln w="136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0599501" y="1412777"/>
            <a:ext cx="2025224" cy="1977220"/>
          </a:xfrm>
          <a:prstGeom prst="line">
            <a:avLst/>
          </a:prstGeom>
          <a:ln w="136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4" y="428626"/>
            <a:ext cx="1847849" cy="515273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7462605" y="4536795"/>
            <a:ext cx="3282367" cy="3552395"/>
          </a:xfrm>
          <a:prstGeom prst="line">
            <a:avLst/>
          </a:prstGeom>
          <a:ln w="136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542D73AD-CF6F-445F-ADEA-B87DC74E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898903"/>
            <a:ext cx="11328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96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26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4" y="428626"/>
            <a:ext cx="1847849" cy="515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9CDE5F-F3AF-4F8E-9285-E5593BC2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623332"/>
            <a:ext cx="11328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6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>
            <a:off x="0" y="5910263"/>
            <a:ext cx="714375" cy="947737"/>
          </a:xfrm>
          <a:prstGeom prst="triangle">
            <a:avLst>
              <a:gd name="adj" fmla="val 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>
            <a:off x="10372725" y="5910263"/>
            <a:ext cx="1819275" cy="947308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000" y="365125"/>
            <a:ext cx="1132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825625"/>
            <a:ext cx="1132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2001" y="6364817"/>
            <a:ext cx="772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8200" y="6364817"/>
            <a:ext cx="76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5642EECE-B15D-402B-B309-7FABA9D58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7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6" r:id="rId5"/>
    <p:sldLayoutId id="2147483654" r:id="rId6"/>
    <p:sldLayoutId id="2147483655" r:id="rId7"/>
    <p:sldLayoutId id="2147483658" r:id="rId8"/>
    <p:sldLayoutId id="2147483660" r:id="rId9"/>
    <p:sldLayoutId id="214748366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b="0"/>
              <a:t>Stock Presentation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05450"/>
            <a:ext cx="4630738" cy="925513"/>
          </a:xfrm>
        </p:spPr>
        <p:txBody>
          <a:bodyPr/>
          <a:lstStyle/>
          <a:p>
            <a:r>
              <a:rPr lang="en-GB"/>
              <a:t>rev: 21 September 2018</a:t>
            </a:r>
          </a:p>
        </p:txBody>
      </p:sp>
      <p:pic>
        <p:nvPicPr>
          <p:cNvPr id="2050" name="Picture 2" descr="Z:\UKSA-Policy\documentLibrary\Communications\Branding\Logo\Logo\White\UKSA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99" y="436836"/>
            <a:ext cx="2374871" cy="6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E7AA9-CEBF-4A74-BAB7-A1D8C0605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2688209">
            <a:off x="5337842" y="537780"/>
            <a:ext cx="10688896" cy="9935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24E57-EC8B-4B94-BAAB-3841A36B7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" y="0"/>
            <a:ext cx="1219131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468D4-1216-4C2C-9434-7F34E716EC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4" y="428626"/>
            <a:ext cx="1847849" cy="5152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CAA8ED8-4A6A-4D1B-81CA-2F31F838EA8A}"/>
              </a:ext>
            </a:extLst>
          </p:cNvPr>
          <p:cNvSpPr txBox="1">
            <a:spLocks/>
          </p:cNvSpPr>
          <p:nvPr/>
        </p:nvSpPr>
        <p:spPr>
          <a:xfrm>
            <a:off x="422476" y="2998673"/>
            <a:ext cx="7197523" cy="2867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IOAG</a:t>
            </a:r>
            <a:b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Industry Day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170919</a:t>
            </a:r>
            <a:b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altLang="en-US" sz="2000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Catherine </a:t>
            </a:r>
            <a:r>
              <a:rPr lang="en-GB" altLang="en-US" sz="2000" dirty="0" err="1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Mealing</a:t>
            </a:r>
            <a:r>
              <a:rPr lang="en-GB" altLang="en-US" sz="2000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-Jones</a:t>
            </a:r>
            <a:b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GB" alt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Director for Growth</a:t>
            </a:r>
            <a:b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20254-68B1-4D35-82B7-1ED1DAC8260E}"/>
              </a:ext>
            </a:extLst>
          </p:cNvPr>
          <p:cNvSpPr/>
          <p:nvPr/>
        </p:nvSpPr>
        <p:spPr>
          <a:xfrm>
            <a:off x="-1681316" y="-5191432"/>
            <a:ext cx="15515303" cy="519143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A7E518-0328-4557-8706-28F5BAF86B1D}"/>
              </a:ext>
            </a:extLst>
          </p:cNvPr>
          <p:cNvSpPr/>
          <p:nvPr/>
        </p:nvSpPr>
        <p:spPr>
          <a:xfrm>
            <a:off x="-1431695" y="7078940"/>
            <a:ext cx="18317497" cy="59307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1D2FBC-144B-4269-82C1-E3B1E262D54E}"/>
              </a:ext>
            </a:extLst>
          </p:cNvPr>
          <p:cNvSpPr/>
          <p:nvPr/>
        </p:nvSpPr>
        <p:spPr>
          <a:xfrm>
            <a:off x="12191310" y="-409883"/>
            <a:ext cx="6126877" cy="793155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3333" decel="3333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15196 0.2388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b="0"/>
              <a:t>Stock Presentation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05450"/>
            <a:ext cx="4630738" cy="925513"/>
          </a:xfrm>
        </p:spPr>
        <p:txBody>
          <a:bodyPr/>
          <a:lstStyle/>
          <a:p>
            <a:r>
              <a:rPr lang="en-GB"/>
              <a:t>rev: 21 September 2018</a:t>
            </a:r>
          </a:p>
        </p:txBody>
      </p:sp>
      <p:pic>
        <p:nvPicPr>
          <p:cNvPr id="2050" name="Picture 2" descr="Z:\UKSA-Policy\documentLibrary\Communications\Branding\Logo\Logo\White\UKSA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99" y="436836"/>
            <a:ext cx="2374871" cy="6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E7AA9-CEBF-4A74-BAB7-A1D8C0605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2688209">
            <a:off x="5337842" y="537780"/>
            <a:ext cx="10688896" cy="9935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24E57-EC8B-4B94-BAAB-3841A36B7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" y="0"/>
            <a:ext cx="1219131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468D4-1216-4C2C-9434-7F34E716EC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4" y="428626"/>
            <a:ext cx="1847849" cy="5152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CAA8ED8-4A6A-4D1B-81CA-2F31F838EA8A}"/>
              </a:ext>
            </a:extLst>
          </p:cNvPr>
          <p:cNvSpPr txBox="1">
            <a:spLocks/>
          </p:cNvSpPr>
          <p:nvPr/>
        </p:nvSpPr>
        <p:spPr>
          <a:xfrm>
            <a:off x="422476" y="2998673"/>
            <a:ext cx="7197523" cy="2867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IOAG</a:t>
            </a:r>
            <a:b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Industry Day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170919</a:t>
            </a:r>
            <a:b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altLang="en-US" sz="2000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Catherine </a:t>
            </a:r>
            <a:r>
              <a:rPr lang="en-GB" altLang="en-US" sz="2000" dirty="0" err="1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Mealing</a:t>
            </a:r>
            <a:r>
              <a:rPr lang="en-GB" altLang="en-US" sz="2000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-Jones</a:t>
            </a:r>
            <a:b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GB" alt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Director for Growth</a:t>
            </a:r>
            <a:b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20254-68B1-4D35-82B7-1ED1DAC8260E}"/>
              </a:ext>
            </a:extLst>
          </p:cNvPr>
          <p:cNvSpPr/>
          <p:nvPr/>
        </p:nvSpPr>
        <p:spPr>
          <a:xfrm>
            <a:off x="-1681316" y="-5191432"/>
            <a:ext cx="15515303" cy="519143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A7E518-0328-4557-8706-28F5BAF86B1D}"/>
              </a:ext>
            </a:extLst>
          </p:cNvPr>
          <p:cNvSpPr/>
          <p:nvPr/>
        </p:nvSpPr>
        <p:spPr>
          <a:xfrm>
            <a:off x="-1431695" y="7078940"/>
            <a:ext cx="18317497" cy="59307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1D2FBC-144B-4269-82C1-E3B1E262D54E}"/>
              </a:ext>
            </a:extLst>
          </p:cNvPr>
          <p:cNvSpPr/>
          <p:nvPr/>
        </p:nvSpPr>
        <p:spPr>
          <a:xfrm>
            <a:off x="12191310" y="-409883"/>
            <a:ext cx="6126877" cy="793155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7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3333" decel="3333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15196 0.2388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460" y="1519267"/>
            <a:ext cx="6144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the UK</a:t>
            </a:r>
            <a:br>
              <a:rPr lang="en-GB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a new space age</a:t>
            </a:r>
          </a:p>
          <a:p>
            <a:endParaRPr lang="en-GB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responsible for all strategic decisions on the UK civil space programme and provide a clear, single voice for UK space ambitions.</a:t>
            </a:r>
          </a:p>
          <a:p>
            <a:endParaRPr lang="en-GB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deliver an excellent collaborative space programme with the maximum economic, scientific and policy benefit for the UK.</a:t>
            </a:r>
          </a:p>
          <a:p>
            <a:pPr marL="237061"/>
            <a:endParaRPr lang="en-GB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8AEDC-5578-4577-AAEB-52007F657F5B}"/>
              </a:ext>
            </a:extLst>
          </p:cNvPr>
          <p:cNvSpPr/>
          <p:nvPr/>
        </p:nvSpPr>
        <p:spPr>
          <a:xfrm>
            <a:off x="-1681316" y="-5220929"/>
            <a:ext cx="15515303" cy="519143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4AFD0-A9CC-444A-B412-3405CBC5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151148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EB4602-6271-3045-98F1-4761918F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UK Industry Ambition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1696838" cy="4351338"/>
          </a:xfrm>
        </p:spPr>
        <p:txBody>
          <a:bodyPr>
            <a:normAutofit/>
          </a:bodyPr>
          <a:lstStyle/>
          <a:p>
            <a:r>
              <a:rPr lang="en-GB" dirty="0"/>
              <a:t>Size &amp; Health of the UK Space Industry 2018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3F9161-A48B-5248-B9E1-55326D64E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0350" y="1825625"/>
            <a:ext cx="92154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3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299FA1-7B04-FE41-A0B1-EC4B76FD93F3}"/>
              </a:ext>
            </a:extLst>
          </p:cNvPr>
          <p:cNvSpPr txBox="1">
            <a:spLocks/>
          </p:cNvSpPr>
          <p:nvPr/>
        </p:nvSpPr>
        <p:spPr>
          <a:xfrm>
            <a:off x="432000" y="1825625"/>
            <a:ext cx="2368350" cy="4351338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80000" rIns="144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Government Policy</a:t>
            </a:r>
          </a:p>
          <a:p>
            <a:r>
              <a:rPr lang="en-GB" dirty="0"/>
              <a:t>Transformation</a:t>
            </a:r>
          </a:p>
          <a:p>
            <a:r>
              <a:rPr lang="en-GB" dirty="0"/>
              <a:t>Economic Success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BF894-05AF-CA43-8282-681D0A218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7033" y="1825626"/>
            <a:ext cx="2969672" cy="43513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CD7EF-047F-7E47-BB14-E91157AE9781}"/>
              </a:ext>
            </a:extLst>
          </p:cNvPr>
          <p:cNvSpPr txBox="1"/>
          <p:nvPr/>
        </p:nvSpPr>
        <p:spPr>
          <a:xfrm>
            <a:off x="7581138" y="3077964"/>
            <a:ext cx="3621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space industry outlines a bold partnership strategy ‘Prosperity from Space’</a:t>
            </a:r>
          </a:p>
        </p:txBody>
      </p:sp>
    </p:spTree>
    <p:extLst>
      <p:ext uri="{BB962C8B-B14F-4D97-AF65-F5344CB8AC3E}">
        <p14:creationId xmlns:p14="http://schemas.microsoft.com/office/powerpoint/2010/main" val="40133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EB4602-6271-3045-98F1-4761918F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UK Industry Headline Figures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1696838" cy="4351338"/>
          </a:xfrm>
        </p:spPr>
        <p:txBody>
          <a:bodyPr>
            <a:normAutofit/>
          </a:bodyPr>
          <a:lstStyle/>
          <a:p>
            <a:r>
              <a:rPr lang="en-GB" dirty="0"/>
              <a:t>Size &amp; Health of the UK Space Industry 2018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3F9161-A48B-5248-B9E1-55326D64E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0350" y="1825625"/>
            <a:ext cx="8959650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4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299FA1-7B04-FE41-A0B1-EC4B76FD93F3}"/>
              </a:ext>
            </a:extLst>
          </p:cNvPr>
          <p:cNvSpPr txBox="1">
            <a:spLocks/>
          </p:cNvSpPr>
          <p:nvPr/>
        </p:nvSpPr>
        <p:spPr>
          <a:xfrm>
            <a:off x="432000" y="1825625"/>
            <a:ext cx="2368350" cy="4351338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80000" rIns="144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Size &amp; Health of the UK Space Industry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7CC8F-EE90-5A4D-A950-B286CC6F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600" y="1828438"/>
            <a:ext cx="8741975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EB4602-6271-3045-98F1-4761918F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Increase in private funding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1696838" cy="4351338"/>
          </a:xfrm>
        </p:spPr>
        <p:txBody>
          <a:bodyPr>
            <a:normAutofit/>
          </a:bodyPr>
          <a:lstStyle/>
          <a:p>
            <a:r>
              <a:rPr lang="en-GB" dirty="0"/>
              <a:t>Size &amp; Health of the UK Space Industry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5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299FA1-7B04-FE41-A0B1-EC4B76FD93F3}"/>
              </a:ext>
            </a:extLst>
          </p:cNvPr>
          <p:cNvSpPr txBox="1">
            <a:spLocks/>
          </p:cNvSpPr>
          <p:nvPr/>
        </p:nvSpPr>
        <p:spPr>
          <a:xfrm>
            <a:off x="432000" y="1825625"/>
            <a:ext cx="2368350" cy="4351338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80000" rIns="144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Early Stage venture capital investment, Space Angels illustration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1040CF8-6C65-4645-BF93-2435C1DE31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52382" y="1825625"/>
            <a:ext cx="88451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2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EB4602-6271-3045-98F1-4761918F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UK Space Standards Industry Position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1696838" cy="4351338"/>
          </a:xfrm>
        </p:spPr>
        <p:txBody>
          <a:bodyPr>
            <a:normAutofit/>
          </a:bodyPr>
          <a:lstStyle/>
          <a:p>
            <a:r>
              <a:rPr lang="en-GB" dirty="0"/>
              <a:t>Size &amp; Health of the UK Space Industry 2018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3F9161-A48B-5248-B9E1-55326D64E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0350" y="1825625"/>
            <a:ext cx="8959650" cy="4351338"/>
          </a:xfrm>
        </p:spPr>
        <p:txBody>
          <a:bodyPr>
            <a:normAutofit/>
          </a:bodyPr>
          <a:lstStyle/>
          <a:p>
            <a:r>
              <a:rPr lang="en-GB" dirty="0"/>
              <a:t>Technical industrial standards expertise work in tandem with UKSA.</a:t>
            </a:r>
          </a:p>
          <a:p>
            <a:endParaRPr lang="en-GB" dirty="0"/>
          </a:p>
          <a:p>
            <a:r>
              <a:rPr lang="en-GB" dirty="0"/>
              <a:t>Rapid progress recently in number of key UK/international collaborative activities through 	</a:t>
            </a:r>
          </a:p>
          <a:p>
            <a:pPr marL="223838" lvl="1" indent="-223838"/>
            <a:r>
              <a:rPr lang="en-GB" dirty="0"/>
              <a:t>A new UKSA advisory body brings a cross-section of the UK community for pertinent discussion and guidance.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6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299FA1-7B04-FE41-A0B1-EC4B76FD93F3}"/>
              </a:ext>
            </a:extLst>
          </p:cNvPr>
          <p:cNvSpPr txBox="1">
            <a:spLocks/>
          </p:cNvSpPr>
          <p:nvPr/>
        </p:nvSpPr>
        <p:spPr>
          <a:xfrm>
            <a:off x="432000" y="1825625"/>
            <a:ext cx="2368350" cy="4351338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80000" rIns="144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Space standards perform government regulatory functions (alongside space operations, spectrum, and space launch) as the critical context within which UK industry maintains and grows its global competitiveness.</a:t>
            </a:r>
          </a:p>
        </p:txBody>
      </p:sp>
    </p:spTree>
    <p:extLst>
      <p:ext uri="{BB962C8B-B14F-4D97-AF65-F5344CB8AC3E}">
        <p14:creationId xmlns:p14="http://schemas.microsoft.com/office/powerpoint/2010/main" val="152696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EB4602-6271-3045-98F1-4761918F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UKSA Space Standardisation Context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2368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Technology within Growth Directorate</a:t>
            </a:r>
          </a:p>
          <a:p>
            <a:pPr marL="0" indent="0">
              <a:buNone/>
            </a:pPr>
            <a:r>
              <a:rPr lang="en-GB" dirty="0"/>
              <a:t>Standards, Component and wider Technology policy and strategy led by Nick Cox and Tony Forsythe.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3F9161-A48B-5248-B9E1-55326D64E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0350" y="1825625"/>
            <a:ext cx="8959650" cy="4351338"/>
          </a:xfrm>
        </p:spPr>
        <p:txBody>
          <a:bodyPr>
            <a:normAutofit/>
          </a:bodyPr>
          <a:lstStyle/>
          <a:p>
            <a:r>
              <a:rPr lang="en-GB" dirty="0"/>
              <a:t>The Interagency Operations Advisory Group holds key importance for the UKSA and industry support UKSA is of key advantage in this.</a:t>
            </a:r>
          </a:p>
          <a:p>
            <a:endParaRPr lang="en-GB" dirty="0"/>
          </a:p>
          <a:p>
            <a:r>
              <a:rPr lang="en-GB" dirty="0"/>
              <a:t>One of a number of similar industry contractual relationships exist </a:t>
            </a:r>
          </a:p>
          <a:p>
            <a:endParaRPr lang="en-GB" dirty="0"/>
          </a:p>
          <a:p>
            <a:r>
              <a:rPr lang="en-GB" dirty="0"/>
              <a:t>All serving to improve the quality of international standardisation.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89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EB4602-6271-3045-98F1-4761918F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UK Regional Developments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825625"/>
            <a:ext cx="1696838" cy="4351338"/>
          </a:xfrm>
        </p:spPr>
        <p:txBody>
          <a:bodyPr>
            <a:normAutofit/>
          </a:bodyPr>
          <a:lstStyle/>
          <a:p>
            <a:r>
              <a:rPr lang="en-GB" dirty="0"/>
              <a:t>Size &amp; Health of the UK Space Industry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EECE-B15D-402B-B309-7FABA9D582F9}" type="slidenum">
              <a:rPr lang="en-GB" smtClean="0"/>
              <a:t>8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299FA1-7B04-FE41-A0B1-EC4B76FD93F3}"/>
              </a:ext>
            </a:extLst>
          </p:cNvPr>
          <p:cNvSpPr txBox="1">
            <a:spLocks/>
          </p:cNvSpPr>
          <p:nvPr/>
        </p:nvSpPr>
        <p:spPr>
          <a:xfrm>
            <a:off x="432000" y="1825625"/>
            <a:ext cx="2368350" cy="4351338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80000" rIns="144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Strategic Local Growth further developing space presence and investment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4FF791B-BC52-FE48-A378-D5147A91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61" y="1926907"/>
            <a:ext cx="3408822" cy="191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DD9E43C-80EC-4241-AFD6-BDAAB317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5" y="2325947"/>
            <a:ext cx="2918816" cy="146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FB12E12A-0359-8F42-B469-87164C50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643" y="2171432"/>
            <a:ext cx="1816295" cy="187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8C0558-489F-D346-AAB3-9C89484B761C}"/>
              </a:ext>
            </a:extLst>
          </p:cNvPr>
          <p:cNvSpPr txBox="1"/>
          <p:nvPr/>
        </p:nvSpPr>
        <p:spPr>
          <a:xfrm>
            <a:off x="3753657" y="4886688"/>
            <a:ext cx="144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/>
              </a:rPr>
              <a:t>Raising awareness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C4D5A-9280-AE40-9D99-DD2B90152515}"/>
              </a:ext>
            </a:extLst>
          </p:cNvPr>
          <p:cNvSpPr txBox="1"/>
          <p:nvPr/>
        </p:nvSpPr>
        <p:spPr>
          <a:xfrm>
            <a:off x="6990428" y="4883985"/>
            <a:ext cx="160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/>
              </a:rPr>
              <a:t>Building communities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7F4FD0-C253-F24D-A7D3-633C19234C93}"/>
              </a:ext>
            </a:extLst>
          </p:cNvPr>
          <p:cNvSpPr txBox="1"/>
          <p:nvPr/>
        </p:nvSpPr>
        <p:spPr>
          <a:xfrm>
            <a:off x="9859829" y="4883985"/>
            <a:ext cx="170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/>
              </a:rPr>
              <a:t>Supporting businesses</a:t>
            </a:r>
          </a:p>
        </p:txBody>
      </p:sp>
    </p:spTree>
    <p:extLst>
      <p:ext uri="{BB962C8B-B14F-4D97-AF65-F5344CB8AC3E}">
        <p14:creationId xmlns:p14="http://schemas.microsoft.com/office/powerpoint/2010/main" val="181677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AEDABB5A-17F9-43AC-9D3F-D637B00EA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05" y="428626"/>
            <a:ext cx="1844898" cy="514800"/>
          </a:xfrm>
          <a:prstGeom prst="rect">
            <a:avLst/>
          </a:prstGeom>
        </p:spPr>
      </p:pic>
      <p:pic>
        <p:nvPicPr>
          <p:cNvPr id="371" name="Picture 370">
            <a:extLst>
              <a:ext uri="{FF2B5EF4-FFF2-40B4-BE49-F238E27FC236}">
                <a16:creationId xmlns:a16="http://schemas.microsoft.com/office/drawing/2014/main" id="{2BDC0AAD-F8BA-4FDD-B4C3-67B18CBD5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05" y="428626"/>
            <a:ext cx="1844898" cy="514800"/>
          </a:xfrm>
          <a:prstGeom prst="rect">
            <a:avLst/>
          </a:prstGeom>
        </p:spPr>
      </p:pic>
      <p:grpSp>
        <p:nvGrpSpPr>
          <p:cNvPr id="648" name="Group 647">
            <a:extLst>
              <a:ext uri="{FF2B5EF4-FFF2-40B4-BE49-F238E27FC236}">
                <a16:creationId xmlns:a16="http://schemas.microsoft.com/office/drawing/2014/main" id="{12BAD69E-54C6-4B5E-9F6E-4C40FEB9A426}"/>
              </a:ext>
            </a:extLst>
          </p:cNvPr>
          <p:cNvGrpSpPr/>
          <p:nvPr/>
        </p:nvGrpSpPr>
        <p:grpSpPr>
          <a:xfrm>
            <a:off x="9273498" y="508691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49" name="Oval 2">
              <a:extLst>
                <a:ext uri="{FF2B5EF4-FFF2-40B4-BE49-F238E27FC236}">
                  <a16:creationId xmlns:a16="http://schemas.microsoft.com/office/drawing/2014/main" id="{A2F05E21-2536-440A-8EB5-FAB20474C16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4D000E61-2D0B-4450-8BC3-3A433C5CD3BF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1" name="Group 650">
            <a:extLst>
              <a:ext uri="{FF2B5EF4-FFF2-40B4-BE49-F238E27FC236}">
                <a16:creationId xmlns:a16="http://schemas.microsoft.com/office/drawing/2014/main" id="{AB9E8C2C-B998-4314-A4D2-A2597F5021AE}"/>
              </a:ext>
            </a:extLst>
          </p:cNvPr>
          <p:cNvGrpSpPr/>
          <p:nvPr/>
        </p:nvGrpSpPr>
        <p:grpSpPr>
          <a:xfrm>
            <a:off x="9363839" y="518255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52" name="Oval 2">
              <a:extLst>
                <a:ext uri="{FF2B5EF4-FFF2-40B4-BE49-F238E27FC236}">
                  <a16:creationId xmlns:a16="http://schemas.microsoft.com/office/drawing/2014/main" id="{232520BD-2BE1-4273-BF4C-D3A08EDC0685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E91F819-70DC-45C7-908F-484AF704B87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FA3B8DF6-A8DA-4742-8BE3-14C80F9CE82F}"/>
              </a:ext>
            </a:extLst>
          </p:cNvPr>
          <p:cNvGrpSpPr/>
          <p:nvPr/>
        </p:nvGrpSpPr>
        <p:grpSpPr>
          <a:xfrm>
            <a:off x="9220001" y="515687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55" name="Oval 2">
              <a:extLst>
                <a:ext uri="{FF2B5EF4-FFF2-40B4-BE49-F238E27FC236}">
                  <a16:creationId xmlns:a16="http://schemas.microsoft.com/office/drawing/2014/main" id="{CEB8887E-F5CE-4A14-9A2E-18B86C76F21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8C98FB8A-B46C-409A-8C77-9976A1DE63AD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7" name="Group 656">
            <a:extLst>
              <a:ext uri="{FF2B5EF4-FFF2-40B4-BE49-F238E27FC236}">
                <a16:creationId xmlns:a16="http://schemas.microsoft.com/office/drawing/2014/main" id="{61028D70-859C-4FC1-B075-B47EAC604B9B}"/>
              </a:ext>
            </a:extLst>
          </p:cNvPr>
          <p:cNvGrpSpPr/>
          <p:nvPr/>
        </p:nvGrpSpPr>
        <p:grpSpPr>
          <a:xfrm>
            <a:off x="9446525" y="460720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58" name="Oval 2">
              <a:extLst>
                <a:ext uri="{FF2B5EF4-FFF2-40B4-BE49-F238E27FC236}">
                  <a16:creationId xmlns:a16="http://schemas.microsoft.com/office/drawing/2014/main" id="{BDA5F7C2-2D2E-45F1-B92F-D1EB32E6949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ED49710C-9127-47C1-B8B4-18AC98B0C4F9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6C699994-212C-458E-A283-BBF4ED10C555}"/>
              </a:ext>
            </a:extLst>
          </p:cNvPr>
          <p:cNvGrpSpPr/>
          <p:nvPr/>
        </p:nvGrpSpPr>
        <p:grpSpPr>
          <a:xfrm>
            <a:off x="9083234" y="511282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61" name="Oval 2">
              <a:extLst>
                <a:ext uri="{FF2B5EF4-FFF2-40B4-BE49-F238E27FC236}">
                  <a16:creationId xmlns:a16="http://schemas.microsoft.com/office/drawing/2014/main" id="{10F109B5-1788-4C4E-A32F-6ECCD8976054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3B1D6374-165B-44E8-A20E-96DCCD79B832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265E1685-204E-4407-8015-88BAC2364348}"/>
              </a:ext>
            </a:extLst>
          </p:cNvPr>
          <p:cNvGrpSpPr/>
          <p:nvPr/>
        </p:nvGrpSpPr>
        <p:grpSpPr>
          <a:xfrm>
            <a:off x="9457504" y="397020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64" name="Oval 2">
              <a:extLst>
                <a:ext uri="{FF2B5EF4-FFF2-40B4-BE49-F238E27FC236}">
                  <a16:creationId xmlns:a16="http://schemas.microsoft.com/office/drawing/2014/main" id="{124720A3-A430-4318-92CB-9C45E84E4925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6719B6CB-8C14-4E27-91C9-0E71520552BF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6" name="Group 665">
            <a:extLst>
              <a:ext uri="{FF2B5EF4-FFF2-40B4-BE49-F238E27FC236}">
                <a16:creationId xmlns:a16="http://schemas.microsoft.com/office/drawing/2014/main" id="{39D682CE-F36B-4D1C-9538-4672B1A16C84}"/>
              </a:ext>
            </a:extLst>
          </p:cNvPr>
          <p:cNvGrpSpPr/>
          <p:nvPr/>
        </p:nvGrpSpPr>
        <p:grpSpPr>
          <a:xfrm>
            <a:off x="9919841" y="488088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67" name="Oval 2">
              <a:extLst>
                <a:ext uri="{FF2B5EF4-FFF2-40B4-BE49-F238E27FC236}">
                  <a16:creationId xmlns:a16="http://schemas.microsoft.com/office/drawing/2014/main" id="{5C42E78C-571B-484F-98D2-D495244DC13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17619BF5-15EA-4284-9EE9-A7CE77EF9C8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D6F7DE97-3AEA-4A38-9AA4-C354A766CBF2}"/>
              </a:ext>
            </a:extLst>
          </p:cNvPr>
          <p:cNvGrpSpPr/>
          <p:nvPr/>
        </p:nvGrpSpPr>
        <p:grpSpPr>
          <a:xfrm>
            <a:off x="585769" y="593046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70" name="Oval 2">
              <a:extLst>
                <a:ext uri="{FF2B5EF4-FFF2-40B4-BE49-F238E27FC236}">
                  <a16:creationId xmlns:a16="http://schemas.microsoft.com/office/drawing/2014/main" id="{B829D09C-3133-4E08-8026-5AE5385BD9FF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44A1183F-55E5-4C11-83E3-433F6D29BC09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678377B5-FCE9-45C7-9674-3EEB07D806A5}"/>
              </a:ext>
            </a:extLst>
          </p:cNvPr>
          <p:cNvGrpSpPr/>
          <p:nvPr/>
        </p:nvGrpSpPr>
        <p:grpSpPr>
          <a:xfrm>
            <a:off x="9130241" y="407294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73" name="Oval 2">
              <a:extLst>
                <a:ext uri="{FF2B5EF4-FFF2-40B4-BE49-F238E27FC236}">
                  <a16:creationId xmlns:a16="http://schemas.microsoft.com/office/drawing/2014/main" id="{ED2272CB-401A-4627-9CEC-98B88FD2DBE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31B049DE-6515-40C1-AA4A-048596767FF2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A7100D00-46C7-4AD0-A17F-0D7AFAB9ECD7}"/>
              </a:ext>
            </a:extLst>
          </p:cNvPr>
          <p:cNvGrpSpPr/>
          <p:nvPr/>
        </p:nvGrpSpPr>
        <p:grpSpPr>
          <a:xfrm>
            <a:off x="8753724" y="2906829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76" name="Oval 2">
              <a:extLst>
                <a:ext uri="{FF2B5EF4-FFF2-40B4-BE49-F238E27FC236}">
                  <a16:creationId xmlns:a16="http://schemas.microsoft.com/office/drawing/2014/main" id="{4355101A-78E1-438F-BB6F-0E5336D3520F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108B264B-E920-4300-A758-5CF178189435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C19C06A2-9EDE-4F77-AD03-2E503316943F}"/>
              </a:ext>
            </a:extLst>
          </p:cNvPr>
          <p:cNvGrpSpPr/>
          <p:nvPr/>
        </p:nvGrpSpPr>
        <p:grpSpPr>
          <a:xfrm>
            <a:off x="9976068" y="5095936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79" name="Oval 2">
              <a:extLst>
                <a:ext uri="{FF2B5EF4-FFF2-40B4-BE49-F238E27FC236}">
                  <a16:creationId xmlns:a16="http://schemas.microsoft.com/office/drawing/2014/main" id="{1DFE26D5-2BA7-4286-8FE6-1F008DDE21FB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23C5EEE6-0027-412B-B8EE-5FCB3C6E077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1" name="Group 680">
            <a:extLst>
              <a:ext uri="{FF2B5EF4-FFF2-40B4-BE49-F238E27FC236}">
                <a16:creationId xmlns:a16="http://schemas.microsoft.com/office/drawing/2014/main" id="{3F0EBE80-6556-46FE-A5A9-63930BB2223E}"/>
              </a:ext>
            </a:extLst>
          </p:cNvPr>
          <p:cNvGrpSpPr/>
          <p:nvPr/>
        </p:nvGrpSpPr>
        <p:grpSpPr>
          <a:xfrm>
            <a:off x="10002527" y="495654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82" name="Oval 2">
              <a:extLst>
                <a:ext uri="{FF2B5EF4-FFF2-40B4-BE49-F238E27FC236}">
                  <a16:creationId xmlns:a16="http://schemas.microsoft.com/office/drawing/2014/main" id="{AF873ED5-FB90-476B-9F17-9FBF4B3E0C9B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E9CC8B5E-26DD-4B8F-BD95-3AFB2B2EBB8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4" name="Group 683">
            <a:extLst>
              <a:ext uri="{FF2B5EF4-FFF2-40B4-BE49-F238E27FC236}">
                <a16:creationId xmlns:a16="http://schemas.microsoft.com/office/drawing/2014/main" id="{E88337DF-813F-42F0-9D5E-522668AA055C}"/>
              </a:ext>
            </a:extLst>
          </p:cNvPr>
          <p:cNvGrpSpPr/>
          <p:nvPr/>
        </p:nvGrpSpPr>
        <p:grpSpPr>
          <a:xfrm>
            <a:off x="9891233" y="5119239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85" name="Oval 2">
              <a:extLst>
                <a:ext uri="{FF2B5EF4-FFF2-40B4-BE49-F238E27FC236}">
                  <a16:creationId xmlns:a16="http://schemas.microsoft.com/office/drawing/2014/main" id="{6ECFDB42-2005-41B2-AFBB-18BE1AF9CE5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649D4C84-E501-4148-942A-ABEF88AAAA3A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FE77B4EC-3D23-42B3-AB7E-75D1EA14C279}"/>
              </a:ext>
            </a:extLst>
          </p:cNvPr>
          <p:cNvGrpSpPr/>
          <p:nvPr/>
        </p:nvGrpSpPr>
        <p:grpSpPr>
          <a:xfrm>
            <a:off x="9629353" y="452655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88" name="Oval 2">
              <a:extLst>
                <a:ext uri="{FF2B5EF4-FFF2-40B4-BE49-F238E27FC236}">
                  <a16:creationId xmlns:a16="http://schemas.microsoft.com/office/drawing/2014/main" id="{785A50FB-85B0-48B3-B001-E7015ECE6BD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7524F091-DDA0-4483-A8B4-F0B3E734B0F6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0" name="Group 689">
            <a:extLst>
              <a:ext uri="{FF2B5EF4-FFF2-40B4-BE49-F238E27FC236}">
                <a16:creationId xmlns:a16="http://schemas.microsoft.com/office/drawing/2014/main" id="{0947357C-1814-49C7-B9AF-82C2EB4EDC60}"/>
              </a:ext>
            </a:extLst>
          </p:cNvPr>
          <p:cNvGrpSpPr/>
          <p:nvPr/>
        </p:nvGrpSpPr>
        <p:grpSpPr>
          <a:xfrm>
            <a:off x="9337590" y="412798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91" name="Oval 2">
              <a:extLst>
                <a:ext uri="{FF2B5EF4-FFF2-40B4-BE49-F238E27FC236}">
                  <a16:creationId xmlns:a16="http://schemas.microsoft.com/office/drawing/2014/main" id="{4248492E-9266-432C-ABB4-8021A6B0E620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95D4B9BB-D104-44AE-8ACB-2AA6BEF920B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3" name="Group 692">
            <a:extLst>
              <a:ext uri="{FF2B5EF4-FFF2-40B4-BE49-F238E27FC236}">
                <a16:creationId xmlns:a16="http://schemas.microsoft.com/office/drawing/2014/main" id="{7BF70017-A865-49BA-AAF6-F3EE406663B8}"/>
              </a:ext>
            </a:extLst>
          </p:cNvPr>
          <p:cNvGrpSpPr/>
          <p:nvPr/>
        </p:nvGrpSpPr>
        <p:grpSpPr>
          <a:xfrm>
            <a:off x="10056606" y="509397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94" name="Oval 2">
              <a:extLst>
                <a:ext uri="{FF2B5EF4-FFF2-40B4-BE49-F238E27FC236}">
                  <a16:creationId xmlns:a16="http://schemas.microsoft.com/office/drawing/2014/main" id="{F207AF0F-520F-4053-AE2C-D3B2E903F650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A5E1C931-5863-427E-999F-E485E657D11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6" name="Group 695">
            <a:extLst>
              <a:ext uri="{FF2B5EF4-FFF2-40B4-BE49-F238E27FC236}">
                <a16:creationId xmlns:a16="http://schemas.microsoft.com/office/drawing/2014/main" id="{3A2B5D1E-3930-4C8C-A86D-43C9CDF3D4A9}"/>
              </a:ext>
            </a:extLst>
          </p:cNvPr>
          <p:cNvGrpSpPr/>
          <p:nvPr/>
        </p:nvGrpSpPr>
        <p:grpSpPr>
          <a:xfrm>
            <a:off x="9611899" y="428471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97" name="Oval 2">
              <a:extLst>
                <a:ext uri="{FF2B5EF4-FFF2-40B4-BE49-F238E27FC236}">
                  <a16:creationId xmlns:a16="http://schemas.microsoft.com/office/drawing/2014/main" id="{07AB1558-0E27-4E64-B555-1AB25DB7133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60C61DDC-4F6B-41A1-94F5-73A4D52B4FC2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07A13368-2EFE-4C39-9163-7DEEA7415C57}"/>
              </a:ext>
            </a:extLst>
          </p:cNvPr>
          <p:cNvGrpSpPr/>
          <p:nvPr/>
        </p:nvGrpSpPr>
        <p:grpSpPr>
          <a:xfrm>
            <a:off x="9629353" y="497011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00" name="Oval 2">
              <a:extLst>
                <a:ext uri="{FF2B5EF4-FFF2-40B4-BE49-F238E27FC236}">
                  <a16:creationId xmlns:a16="http://schemas.microsoft.com/office/drawing/2014/main" id="{23182375-1A4A-4862-B89E-A3872C330BC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F1F5F621-1F5B-4112-8DAA-D3835CA17795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2" name="Group 701">
            <a:extLst>
              <a:ext uri="{FF2B5EF4-FFF2-40B4-BE49-F238E27FC236}">
                <a16:creationId xmlns:a16="http://schemas.microsoft.com/office/drawing/2014/main" id="{6FDAA70F-A46E-4E7F-9E01-A51E704D0DCF}"/>
              </a:ext>
            </a:extLst>
          </p:cNvPr>
          <p:cNvGrpSpPr/>
          <p:nvPr/>
        </p:nvGrpSpPr>
        <p:grpSpPr>
          <a:xfrm>
            <a:off x="9726777" y="4727322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03" name="Oval 2">
              <a:extLst>
                <a:ext uri="{FF2B5EF4-FFF2-40B4-BE49-F238E27FC236}">
                  <a16:creationId xmlns:a16="http://schemas.microsoft.com/office/drawing/2014/main" id="{B03DFDD2-9DD7-4062-BC7D-2D8286D8620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A3F29B85-C3C9-471B-A0E9-D4065B8D5C7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5" name="Group 704">
            <a:extLst>
              <a:ext uri="{FF2B5EF4-FFF2-40B4-BE49-F238E27FC236}">
                <a16:creationId xmlns:a16="http://schemas.microsoft.com/office/drawing/2014/main" id="{40F447DD-842C-44E7-A7FA-471BE6F63C98}"/>
              </a:ext>
            </a:extLst>
          </p:cNvPr>
          <p:cNvGrpSpPr/>
          <p:nvPr/>
        </p:nvGrpSpPr>
        <p:grpSpPr>
          <a:xfrm>
            <a:off x="9700968" y="522878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06" name="Oval 2">
              <a:extLst>
                <a:ext uri="{FF2B5EF4-FFF2-40B4-BE49-F238E27FC236}">
                  <a16:creationId xmlns:a16="http://schemas.microsoft.com/office/drawing/2014/main" id="{510CB8B1-51FC-4FAF-8C0D-A55FC443FF2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7FC29344-6195-443B-8106-4C3394A171A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8" name="Group 707">
            <a:extLst>
              <a:ext uri="{FF2B5EF4-FFF2-40B4-BE49-F238E27FC236}">
                <a16:creationId xmlns:a16="http://schemas.microsoft.com/office/drawing/2014/main" id="{B8D5F002-2267-44D7-B227-E98CE7599E5D}"/>
              </a:ext>
            </a:extLst>
          </p:cNvPr>
          <p:cNvGrpSpPr/>
          <p:nvPr/>
        </p:nvGrpSpPr>
        <p:grpSpPr>
          <a:xfrm>
            <a:off x="9808585" y="4959256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09" name="Oval 2">
              <a:extLst>
                <a:ext uri="{FF2B5EF4-FFF2-40B4-BE49-F238E27FC236}">
                  <a16:creationId xmlns:a16="http://schemas.microsoft.com/office/drawing/2014/main" id="{30FFD3FA-23E3-4EF7-BFBE-A934B314BC1B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AD4E7B4B-F28D-41D0-89A2-FFED58E5787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1" name="Group 710">
            <a:extLst>
              <a:ext uri="{FF2B5EF4-FFF2-40B4-BE49-F238E27FC236}">
                <a16:creationId xmlns:a16="http://schemas.microsoft.com/office/drawing/2014/main" id="{92FF71DA-7786-42DB-904F-09262FBB1A41}"/>
              </a:ext>
            </a:extLst>
          </p:cNvPr>
          <p:cNvGrpSpPr/>
          <p:nvPr/>
        </p:nvGrpSpPr>
        <p:grpSpPr>
          <a:xfrm>
            <a:off x="9227949" y="4168366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12" name="Oval 2">
              <a:extLst>
                <a:ext uri="{FF2B5EF4-FFF2-40B4-BE49-F238E27FC236}">
                  <a16:creationId xmlns:a16="http://schemas.microsoft.com/office/drawing/2014/main" id="{A451B06C-7540-423D-B538-6E21D9DD271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6E965BFB-CC61-480E-93A8-61F9786095A2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4" name="Group 713">
            <a:extLst>
              <a:ext uri="{FF2B5EF4-FFF2-40B4-BE49-F238E27FC236}">
                <a16:creationId xmlns:a16="http://schemas.microsoft.com/office/drawing/2014/main" id="{5AEADFCC-EFFF-48A2-BD40-C206D9251CC1}"/>
              </a:ext>
            </a:extLst>
          </p:cNvPr>
          <p:cNvGrpSpPr/>
          <p:nvPr/>
        </p:nvGrpSpPr>
        <p:grpSpPr>
          <a:xfrm>
            <a:off x="9499479" y="415883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15" name="Oval 2">
              <a:extLst>
                <a:ext uri="{FF2B5EF4-FFF2-40B4-BE49-F238E27FC236}">
                  <a16:creationId xmlns:a16="http://schemas.microsoft.com/office/drawing/2014/main" id="{A4068229-4EC5-4875-84B5-390BDB6F4CDB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E61E5BCB-196C-4103-938A-D34D0416699C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7" name="Group 716">
            <a:extLst>
              <a:ext uri="{FF2B5EF4-FFF2-40B4-BE49-F238E27FC236}">
                <a16:creationId xmlns:a16="http://schemas.microsoft.com/office/drawing/2014/main" id="{D914111F-43AA-4864-9B06-C7040291CA63}"/>
              </a:ext>
            </a:extLst>
          </p:cNvPr>
          <p:cNvGrpSpPr/>
          <p:nvPr/>
        </p:nvGrpSpPr>
        <p:grpSpPr>
          <a:xfrm>
            <a:off x="9602893" y="540668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18" name="Oval 2">
              <a:extLst>
                <a:ext uri="{FF2B5EF4-FFF2-40B4-BE49-F238E27FC236}">
                  <a16:creationId xmlns:a16="http://schemas.microsoft.com/office/drawing/2014/main" id="{D056F5F4-53FA-4643-91EF-1B02E86200AC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B82CC2C5-4016-441B-A246-69846298081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0" name="Group 719">
            <a:extLst>
              <a:ext uri="{FF2B5EF4-FFF2-40B4-BE49-F238E27FC236}">
                <a16:creationId xmlns:a16="http://schemas.microsoft.com/office/drawing/2014/main" id="{6A8E19CA-B383-4047-8488-11E1AC40F269}"/>
              </a:ext>
            </a:extLst>
          </p:cNvPr>
          <p:cNvGrpSpPr/>
          <p:nvPr/>
        </p:nvGrpSpPr>
        <p:grpSpPr>
          <a:xfrm>
            <a:off x="8689369" y="290741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1" name="Oval 2">
              <a:extLst>
                <a:ext uri="{FF2B5EF4-FFF2-40B4-BE49-F238E27FC236}">
                  <a16:creationId xmlns:a16="http://schemas.microsoft.com/office/drawing/2014/main" id="{DFF9A2F4-958F-4CC1-A1C7-B5FAEF03930F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3F48982F-1FD5-4176-8DB9-58863DD7A62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3" name="Group 722">
            <a:extLst>
              <a:ext uri="{FF2B5EF4-FFF2-40B4-BE49-F238E27FC236}">
                <a16:creationId xmlns:a16="http://schemas.microsoft.com/office/drawing/2014/main" id="{1F2A9C4F-F8C0-469C-BE10-5E99C334044E}"/>
              </a:ext>
            </a:extLst>
          </p:cNvPr>
          <p:cNvGrpSpPr/>
          <p:nvPr/>
        </p:nvGrpSpPr>
        <p:grpSpPr>
          <a:xfrm>
            <a:off x="9835005" y="526381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4" name="Oval 2">
              <a:extLst>
                <a:ext uri="{FF2B5EF4-FFF2-40B4-BE49-F238E27FC236}">
                  <a16:creationId xmlns:a16="http://schemas.microsoft.com/office/drawing/2014/main" id="{2CDECA22-8BEA-47CF-A37B-D3DDF622EC75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7E94DE69-100E-43AA-A125-1C46CF2B8D9E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0A9D6377-34B2-45DB-9D58-D0F0F763A058}"/>
              </a:ext>
            </a:extLst>
          </p:cNvPr>
          <p:cNvGrpSpPr/>
          <p:nvPr/>
        </p:nvGrpSpPr>
        <p:grpSpPr>
          <a:xfrm>
            <a:off x="8237306" y="360092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7" name="Oval 2">
              <a:extLst>
                <a:ext uri="{FF2B5EF4-FFF2-40B4-BE49-F238E27FC236}">
                  <a16:creationId xmlns:a16="http://schemas.microsoft.com/office/drawing/2014/main" id="{6148210B-21F7-426D-B277-5189BAD22D30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F0A015C9-3EAE-40E1-A1FD-2F4A61E5D8FE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9" name="Group 728">
            <a:extLst>
              <a:ext uri="{FF2B5EF4-FFF2-40B4-BE49-F238E27FC236}">
                <a16:creationId xmlns:a16="http://schemas.microsoft.com/office/drawing/2014/main" id="{20DD2817-846B-46EB-9A5B-C58CEBD7B363}"/>
              </a:ext>
            </a:extLst>
          </p:cNvPr>
          <p:cNvGrpSpPr/>
          <p:nvPr/>
        </p:nvGrpSpPr>
        <p:grpSpPr>
          <a:xfrm>
            <a:off x="9537758" y="470949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30" name="Oval 2">
              <a:extLst>
                <a:ext uri="{FF2B5EF4-FFF2-40B4-BE49-F238E27FC236}">
                  <a16:creationId xmlns:a16="http://schemas.microsoft.com/office/drawing/2014/main" id="{1A8F31DB-C909-4776-87C5-34B0B9D7B01F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DBB8BA5E-DE20-4CEE-BCEE-3ECDEA88691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2" name="Group 731">
            <a:extLst>
              <a:ext uri="{FF2B5EF4-FFF2-40B4-BE49-F238E27FC236}">
                <a16:creationId xmlns:a16="http://schemas.microsoft.com/office/drawing/2014/main" id="{3E173DEE-9821-4F1C-A345-E890765BDFE7}"/>
              </a:ext>
            </a:extLst>
          </p:cNvPr>
          <p:cNvGrpSpPr/>
          <p:nvPr/>
        </p:nvGrpSpPr>
        <p:grpSpPr>
          <a:xfrm>
            <a:off x="9047554" y="435986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33" name="Oval 2">
              <a:extLst>
                <a:ext uri="{FF2B5EF4-FFF2-40B4-BE49-F238E27FC236}">
                  <a16:creationId xmlns:a16="http://schemas.microsoft.com/office/drawing/2014/main" id="{47BF76DF-BEDE-499C-9F0F-368CE6BCBF2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1ED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1C13D0C8-B61A-4CD2-A595-5E17E7E8D26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5" name="Group 734">
            <a:extLst>
              <a:ext uri="{FF2B5EF4-FFF2-40B4-BE49-F238E27FC236}">
                <a16:creationId xmlns:a16="http://schemas.microsoft.com/office/drawing/2014/main" id="{A751DD87-AECB-4E62-930A-0D93CF55BDF6}"/>
              </a:ext>
            </a:extLst>
          </p:cNvPr>
          <p:cNvGrpSpPr/>
          <p:nvPr/>
        </p:nvGrpSpPr>
        <p:grpSpPr>
          <a:xfrm>
            <a:off x="599983" y="545440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36" name="Oval 2">
              <a:extLst>
                <a:ext uri="{FF2B5EF4-FFF2-40B4-BE49-F238E27FC236}">
                  <a16:creationId xmlns:a16="http://schemas.microsoft.com/office/drawing/2014/main" id="{277AF8B3-163B-4913-8C81-ACBE63FFC897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A16B1D77-56F4-4AF7-BED7-0A7B3E72D49F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F89E1BB0-D04B-4386-A125-69CE08F17672}"/>
              </a:ext>
            </a:extLst>
          </p:cNvPr>
          <p:cNvGrpSpPr/>
          <p:nvPr/>
        </p:nvGrpSpPr>
        <p:grpSpPr>
          <a:xfrm>
            <a:off x="8263526" y="353852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39" name="Oval 2">
              <a:extLst>
                <a:ext uri="{FF2B5EF4-FFF2-40B4-BE49-F238E27FC236}">
                  <a16:creationId xmlns:a16="http://schemas.microsoft.com/office/drawing/2014/main" id="{3E27B314-5A81-48CA-BC37-17CD4882EBA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84D1A566-80DD-438C-A206-D53E683CFE9E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FD9AF737-B057-465C-AF2E-DBE286A68334}"/>
              </a:ext>
            </a:extLst>
          </p:cNvPr>
          <p:cNvGrpSpPr/>
          <p:nvPr/>
        </p:nvGrpSpPr>
        <p:grpSpPr>
          <a:xfrm>
            <a:off x="9083584" y="292892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42" name="Oval 2">
              <a:extLst>
                <a:ext uri="{FF2B5EF4-FFF2-40B4-BE49-F238E27FC236}">
                  <a16:creationId xmlns:a16="http://schemas.microsoft.com/office/drawing/2014/main" id="{029D0DB1-DBB6-4ED4-A1B9-604B5A9822D4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3A04A4DD-2A74-4AB8-B6B5-4645E935E0B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4" name="Group 743">
            <a:extLst>
              <a:ext uri="{FF2B5EF4-FFF2-40B4-BE49-F238E27FC236}">
                <a16:creationId xmlns:a16="http://schemas.microsoft.com/office/drawing/2014/main" id="{8B9801DB-9128-49E9-BC5B-AFE5C3EAA2FC}"/>
              </a:ext>
            </a:extLst>
          </p:cNvPr>
          <p:cNvGrpSpPr/>
          <p:nvPr/>
        </p:nvGrpSpPr>
        <p:grpSpPr>
          <a:xfrm>
            <a:off x="8582841" y="228303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45" name="Oval 2">
              <a:extLst>
                <a:ext uri="{FF2B5EF4-FFF2-40B4-BE49-F238E27FC236}">
                  <a16:creationId xmlns:a16="http://schemas.microsoft.com/office/drawing/2014/main" id="{575918BA-DBF1-40EB-8A16-7BD2A27C6504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68B3C79E-2426-4F11-9CE7-5C6F0368EE93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7" name="Group 746">
            <a:extLst>
              <a:ext uri="{FF2B5EF4-FFF2-40B4-BE49-F238E27FC236}">
                <a16:creationId xmlns:a16="http://schemas.microsoft.com/office/drawing/2014/main" id="{B48BEC92-5EE9-4B1E-ADB9-9834C29D24C5}"/>
              </a:ext>
            </a:extLst>
          </p:cNvPr>
          <p:cNvGrpSpPr/>
          <p:nvPr/>
        </p:nvGrpSpPr>
        <p:grpSpPr>
          <a:xfrm>
            <a:off x="9057124" y="5142349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48" name="Oval 2">
              <a:extLst>
                <a:ext uri="{FF2B5EF4-FFF2-40B4-BE49-F238E27FC236}">
                  <a16:creationId xmlns:a16="http://schemas.microsoft.com/office/drawing/2014/main" id="{E884F2D7-AE12-4D3D-877C-022D9E7CDC40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6B999820-CC23-4AEF-9DF7-981D1C1204DF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0" name="Group 749">
            <a:extLst>
              <a:ext uri="{FF2B5EF4-FFF2-40B4-BE49-F238E27FC236}">
                <a16:creationId xmlns:a16="http://schemas.microsoft.com/office/drawing/2014/main" id="{3766C061-E904-48B8-ACD7-FB1735EDC07D}"/>
              </a:ext>
            </a:extLst>
          </p:cNvPr>
          <p:cNvGrpSpPr/>
          <p:nvPr/>
        </p:nvGrpSpPr>
        <p:grpSpPr>
          <a:xfrm>
            <a:off x="599983" y="494854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51" name="Oval 2">
              <a:extLst>
                <a:ext uri="{FF2B5EF4-FFF2-40B4-BE49-F238E27FC236}">
                  <a16:creationId xmlns:a16="http://schemas.microsoft.com/office/drawing/2014/main" id="{D47DD4FE-97B9-4C65-AA76-9BBC607B07D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71E7D396-F99D-45FE-A461-3A14B7A340B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3" name="Group 752">
            <a:extLst>
              <a:ext uri="{FF2B5EF4-FFF2-40B4-BE49-F238E27FC236}">
                <a16:creationId xmlns:a16="http://schemas.microsoft.com/office/drawing/2014/main" id="{C2D4D873-3162-4139-B9A0-09E7181B7337}"/>
              </a:ext>
            </a:extLst>
          </p:cNvPr>
          <p:cNvGrpSpPr/>
          <p:nvPr/>
        </p:nvGrpSpPr>
        <p:grpSpPr>
          <a:xfrm>
            <a:off x="8549804" y="565822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54" name="Oval 2">
              <a:extLst>
                <a:ext uri="{FF2B5EF4-FFF2-40B4-BE49-F238E27FC236}">
                  <a16:creationId xmlns:a16="http://schemas.microsoft.com/office/drawing/2014/main" id="{0A527869-6673-42AF-BDC7-B8D1DBB2E16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C20A5067-86AF-474D-9245-05C2E3107BC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6" name="Group 755">
            <a:extLst>
              <a:ext uri="{FF2B5EF4-FFF2-40B4-BE49-F238E27FC236}">
                <a16:creationId xmlns:a16="http://schemas.microsoft.com/office/drawing/2014/main" id="{FD9752C8-F054-40C2-9EC1-BF303FAD0E43}"/>
              </a:ext>
            </a:extLst>
          </p:cNvPr>
          <p:cNvGrpSpPr/>
          <p:nvPr/>
        </p:nvGrpSpPr>
        <p:grpSpPr>
          <a:xfrm>
            <a:off x="8877350" y="542629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57" name="Oval 2">
              <a:extLst>
                <a:ext uri="{FF2B5EF4-FFF2-40B4-BE49-F238E27FC236}">
                  <a16:creationId xmlns:a16="http://schemas.microsoft.com/office/drawing/2014/main" id="{11F9D1A4-A68E-4CC7-A962-2459C5A966C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F2C66703-C640-44B1-954B-92155FDE7745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9" name="Group 758">
            <a:extLst>
              <a:ext uri="{FF2B5EF4-FFF2-40B4-BE49-F238E27FC236}">
                <a16:creationId xmlns:a16="http://schemas.microsoft.com/office/drawing/2014/main" id="{2F017BE6-0200-4F9B-BEE5-629A4D22238D}"/>
              </a:ext>
            </a:extLst>
          </p:cNvPr>
          <p:cNvGrpSpPr/>
          <p:nvPr/>
        </p:nvGrpSpPr>
        <p:grpSpPr>
          <a:xfrm>
            <a:off x="9218544" y="525569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60" name="Oval 2">
              <a:extLst>
                <a:ext uri="{FF2B5EF4-FFF2-40B4-BE49-F238E27FC236}">
                  <a16:creationId xmlns:a16="http://schemas.microsoft.com/office/drawing/2014/main" id="{3F90F4D4-BEF4-4765-9D4A-29507477593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5CB592F9-D0F3-4619-817C-BA46BE09BF9C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0405A71F-7CC4-45B4-AE30-B11C61CB2459}"/>
              </a:ext>
            </a:extLst>
          </p:cNvPr>
          <p:cNvGrpSpPr/>
          <p:nvPr/>
        </p:nvGrpSpPr>
        <p:grpSpPr>
          <a:xfrm>
            <a:off x="9204896" y="548132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63" name="Oval 2">
              <a:extLst>
                <a:ext uri="{FF2B5EF4-FFF2-40B4-BE49-F238E27FC236}">
                  <a16:creationId xmlns:a16="http://schemas.microsoft.com/office/drawing/2014/main" id="{8931B526-23EF-460E-A090-BC7C48AAF9E1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69C8BF29-573A-4CB1-BAFE-AF999BFACD5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5" name="Group 764">
            <a:extLst>
              <a:ext uri="{FF2B5EF4-FFF2-40B4-BE49-F238E27FC236}">
                <a16:creationId xmlns:a16="http://schemas.microsoft.com/office/drawing/2014/main" id="{4EB2CF6D-75EC-4604-86F1-2EC00F1FA8B8}"/>
              </a:ext>
            </a:extLst>
          </p:cNvPr>
          <p:cNvGrpSpPr/>
          <p:nvPr/>
        </p:nvGrpSpPr>
        <p:grpSpPr>
          <a:xfrm>
            <a:off x="9559738" y="545482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66" name="Oval 2">
              <a:extLst>
                <a:ext uri="{FF2B5EF4-FFF2-40B4-BE49-F238E27FC236}">
                  <a16:creationId xmlns:a16="http://schemas.microsoft.com/office/drawing/2014/main" id="{06BDC94B-166F-4FD3-A8FF-3A4233AC3B9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FE6C500C-5872-4D41-9797-BE21516C880F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8" name="Group 767">
            <a:extLst>
              <a:ext uri="{FF2B5EF4-FFF2-40B4-BE49-F238E27FC236}">
                <a16:creationId xmlns:a16="http://schemas.microsoft.com/office/drawing/2014/main" id="{60754784-D6EB-4C69-92F5-F6FE125980F2}"/>
              </a:ext>
            </a:extLst>
          </p:cNvPr>
          <p:cNvGrpSpPr/>
          <p:nvPr/>
        </p:nvGrpSpPr>
        <p:grpSpPr>
          <a:xfrm>
            <a:off x="9859988" y="537166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69" name="Oval 2">
              <a:extLst>
                <a:ext uri="{FF2B5EF4-FFF2-40B4-BE49-F238E27FC236}">
                  <a16:creationId xmlns:a16="http://schemas.microsoft.com/office/drawing/2014/main" id="{FF284BDF-DFB0-4111-AAF9-6A2FBE259ED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9F5FA57A-EB4B-4B3C-9BA0-A94B5C8750BA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2FA94C13-EFB6-42D0-B0A4-CB7B960857F6}"/>
              </a:ext>
            </a:extLst>
          </p:cNvPr>
          <p:cNvGrpSpPr/>
          <p:nvPr/>
        </p:nvGrpSpPr>
        <p:grpSpPr>
          <a:xfrm>
            <a:off x="10242125" y="533094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72" name="Oval 2">
              <a:extLst>
                <a:ext uri="{FF2B5EF4-FFF2-40B4-BE49-F238E27FC236}">
                  <a16:creationId xmlns:a16="http://schemas.microsoft.com/office/drawing/2014/main" id="{209387DF-2944-43F8-8199-D2F84EFF4FF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28C07E26-8626-41B9-AC5E-D07A37227F9A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4" name="Group 773">
            <a:extLst>
              <a:ext uri="{FF2B5EF4-FFF2-40B4-BE49-F238E27FC236}">
                <a16:creationId xmlns:a16="http://schemas.microsoft.com/office/drawing/2014/main" id="{1A392DF5-7AD2-4BD6-B2AF-C495F581B18C}"/>
              </a:ext>
            </a:extLst>
          </p:cNvPr>
          <p:cNvGrpSpPr/>
          <p:nvPr/>
        </p:nvGrpSpPr>
        <p:grpSpPr>
          <a:xfrm>
            <a:off x="9969134" y="5086596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75" name="Oval 2">
              <a:extLst>
                <a:ext uri="{FF2B5EF4-FFF2-40B4-BE49-F238E27FC236}">
                  <a16:creationId xmlns:a16="http://schemas.microsoft.com/office/drawing/2014/main" id="{61E68B6B-7F9B-4532-B8A5-56B199C6CC7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47EF8525-74A4-4300-BB16-D61C789FFA49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7" name="Group 776">
            <a:extLst>
              <a:ext uri="{FF2B5EF4-FFF2-40B4-BE49-F238E27FC236}">
                <a16:creationId xmlns:a16="http://schemas.microsoft.com/office/drawing/2014/main" id="{2241F334-943B-4BC7-955A-1EA0F873B348}"/>
              </a:ext>
            </a:extLst>
          </p:cNvPr>
          <p:cNvGrpSpPr/>
          <p:nvPr/>
        </p:nvGrpSpPr>
        <p:grpSpPr>
          <a:xfrm>
            <a:off x="10298352" y="466351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78" name="Oval 2">
              <a:extLst>
                <a:ext uri="{FF2B5EF4-FFF2-40B4-BE49-F238E27FC236}">
                  <a16:creationId xmlns:a16="http://schemas.microsoft.com/office/drawing/2014/main" id="{24B99F73-CA41-483C-B5BF-92BB1F69797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EF3F6C29-A925-422E-932C-295F93B2B01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0" name="Group 779">
            <a:extLst>
              <a:ext uri="{FF2B5EF4-FFF2-40B4-BE49-F238E27FC236}">
                <a16:creationId xmlns:a16="http://schemas.microsoft.com/office/drawing/2014/main" id="{1F67855F-71F3-4CC1-86CB-D5352327F40B}"/>
              </a:ext>
            </a:extLst>
          </p:cNvPr>
          <p:cNvGrpSpPr/>
          <p:nvPr/>
        </p:nvGrpSpPr>
        <p:grpSpPr>
          <a:xfrm>
            <a:off x="9950579" y="4766212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81" name="Oval 2">
              <a:extLst>
                <a:ext uri="{FF2B5EF4-FFF2-40B4-BE49-F238E27FC236}">
                  <a16:creationId xmlns:a16="http://schemas.microsoft.com/office/drawing/2014/main" id="{0AB5361B-4D02-4D53-8AB2-D3240B47BFE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B588F62A-A2A4-4661-8BA1-FB259C4BC74D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3" name="Group 782">
            <a:extLst>
              <a:ext uri="{FF2B5EF4-FFF2-40B4-BE49-F238E27FC236}">
                <a16:creationId xmlns:a16="http://schemas.microsoft.com/office/drawing/2014/main" id="{67655734-3398-409E-A19B-85253AF8EC84}"/>
              </a:ext>
            </a:extLst>
          </p:cNvPr>
          <p:cNvGrpSpPr/>
          <p:nvPr/>
        </p:nvGrpSpPr>
        <p:grpSpPr>
          <a:xfrm>
            <a:off x="9301231" y="314212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84" name="Oval 2">
              <a:extLst>
                <a:ext uri="{FF2B5EF4-FFF2-40B4-BE49-F238E27FC236}">
                  <a16:creationId xmlns:a16="http://schemas.microsoft.com/office/drawing/2014/main" id="{2E9CECD4-DBBE-4111-8040-AE105AEC485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5C8B0274-0BD4-48FD-B01D-065DE766B549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6" name="Group 785">
            <a:extLst>
              <a:ext uri="{FF2B5EF4-FFF2-40B4-BE49-F238E27FC236}">
                <a16:creationId xmlns:a16="http://schemas.microsoft.com/office/drawing/2014/main" id="{1E2E7BEC-7633-47D9-9FB9-172F03867927}"/>
              </a:ext>
            </a:extLst>
          </p:cNvPr>
          <p:cNvGrpSpPr/>
          <p:nvPr/>
        </p:nvGrpSpPr>
        <p:grpSpPr>
          <a:xfrm>
            <a:off x="8768203" y="349697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87" name="Oval 2">
              <a:extLst>
                <a:ext uri="{FF2B5EF4-FFF2-40B4-BE49-F238E27FC236}">
                  <a16:creationId xmlns:a16="http://schemas.microsoft.com/office/drawing/2014/main" id="{5B13FC70-DBFF-48D3-A6C9-0AEB03579FC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B527B54B-6B72-436E-B174-D0FDE8A20B0A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0F7BF970-5C1E-4E62-B96F-EF46CF67B37D}"/>
              </a:ext>
            </a:extLst>
          </p:cNvPr>
          <p:cNvGrpSpPr/>
          <p:nvPr/>
        </p:nvGrpSpPr>
        <p:grpSpPr>
          <a:xfrm>
            <a:off x="9533278" y="325809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90" name="Oval 2">
              <a:extLst>
                <a:ext uri="{FF2B5EF4-FFF2-40B4-BE49-F238E27FC236}">
                  <a16:creationId xmlns:a16="http://schemas.microsoft.com/office/drawing/2014/main" id="{9E8FC318-875B-4FE3-8603-6A12CC9EDC7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694F1E8A-665C-43AF-A8C3-7BD38620DDB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2" name="Group 791">
            <a:extLst>
              <a:ext uri="{FF2B5EF4-FFF2-40B4-BE49-F238E27FC236}">
                <a16:creationId xmlns:a16="http://schemas.microsoft.com/office/drawing/2014/main" id="{169A22FC-509F-4ACE-8780-ECC4A4CFBD6F}"/>
              </a:ext>
            </a:extLst>
          </p:cNvPr>
          <p:cNvGrpSpPr/>
          <p:nvPr/>
        </p:nvGrpSpPr>
        <p:grpSpPr>
          <a:xfrm>
            <a:off x="9445615" y="355200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93" name="Oval 2">
              <a:extLst>
                <a:ext uri="{FF2B5EF4-FFF2-40B4-BE49-F238E27FC236}">
                  <a16:creationId xmlns:a16="http://schemas.microsoft.com/office/drawing/2014/main" id="{E1C622B3-0367-4F0E-8011-2E17432C5BC1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3D535933-11F4-4D12-91D3-97E084DF67B3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7FE61E18-E4EC-472F-9389-E4216982837C}"/>
              </a:ext>
            </a:extLst>
          </p:cNvPr>
          <p:cNvGrpSpPr/>
          <p:nvPr/>
        </p:nvGrpSpPr>
        <p:grpSpPr>
          <a:xfrm>
            <a:off x="9327690" y="507870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96" name="Oval 2">
              <a:extLst>
                <a:ext uri="{FF2B5EF4-FFF2-40B4-BE49-F238E27FC236}">
                  <a16:creationId xmlns:a16="http://schemas.microsoft.com/office/drawing/2014/main" id="{E9FF37CE-C6C0-4EA3-8932-6F8093022CFB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BB91FCB5-0681-48C7-B646-9399D59C83C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83D985BA-4D45-4390-9112-A862F500A896}"/>
              </a:ext>
            </a:extLst>
          </p:cNvPr>
          <p:cNvGrpSpPr/>
          <p:nvPr/>
        </p:nvGrpSpPr>
        <p:grpSpPr>
          <a:xfrm>
            <a:off x="9219626" y="483813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99" name="Oval 2">
              <a:extLst>
                <a:ext uri="{FF2B5EF4-FFF2-40B4-BE49-F238E27FC236}">
                  <a16:creationId xmlns:a16="http://schemas.microsoft.com/office/drawing/2014/main" id="{1F27506E-CB28-42D1-BFDE-370A2FF42770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2CE67889-97EA-43F2-ADE2-B16A29DECC8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FD3660D7-3E8C-4086-9AA0-6D33B38141BD}"/>
              </a:ext>
            </a:extLst>
          </p:cNvPr>
          <p:cNvGrpSpPr/>
          <p:nvPr/>
        </p:nvGrpSpPr>
        <p:grpSpPr>
          <a:xfrm>
            <a:off x="9382880" y="458931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02" name="Oval 2">
              <a:extLst>
                <a:ext uri="{FF2B5EF4-FFF2-40B4-BE49-F238E27FC236}">
                  <a16:creationId xmlns:a16="http://schemas.microsoft.com/office/drawing/2014/main" id="{F077A101-02D4-468C-828A-AD48024BDC41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80B69822-91CC-4E8F-AA89-79386FBA060E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4" name="Group 803">
            <a:extLst>
              <a:ext uri="{FF2B5EF4-FFF2-40B4-BE49-F238E27FC236}">
                <a16:creationId xmlns:a16="http://schemas.microsoft.com/office/drawing/2014/main" id="{A5BC9142-652E-4BA9-A1FE-B7F023CC34F8}"/>
              </a:ext>
            </a:extLst>
          </p:cNvPr>
          <p:cNvGrpSpPr/>
          <p:nvPr/>
        </p:nvGrpSpPr>
        <p:grpSpPr>
          <a:xfrm>
            <a:off x="9148077" y="455690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05" name="Oval 2">
              <a:extLst>
                <a:ext uri="{FF2B5EF4-FFF2-40B4-BE49-F238E27FC236}">
                  <a16:creationId xmlns:a16="http://schemas.microsoft.com/office/drawing/2014/main" id="{D10163AA-6ED5-4FC1-A55B-93F9D42D837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48863E3C-372D-4AB8-92D9-1BF27488CAAE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7" name="Group 806">
            <a:extLst>
              <a:ext uri="{FF2B5EF4-FFF2-40B4-BE49-F238E27FC236}">
                <a16:creationId xmlns:a16="http://schemas.microsoft.com/office/drawing/2014/main" id="{9BD91E68-A257-4F82-BE66-A37CACAE8533}"/>
              </a:ext>
            </a:extLst>
          </p:cNvPr>
          <p:cNvGrpSpPr/>
          <p:nvPr/>
        </p:nvGrpSpPr>
        <p:grpSpPr>
          <a:xfrm>
            <a:off x="9263013" y="4331852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08" name="Oval 2">
              <a:extLst>
                <a:ext uri="{FF2B5EF4-FFF2-40B4-BE49-F238E27FC236}">
                  <a16:creationId xmlns:a16="http://schemas.microsoft.com/office/drawing/2014/main" id="{21BEDABC-2417-4D39-948C-A29488B5CEF1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44DE0449-4233-432F-A179-73E3A071D7DC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1D40C0ED-D0DC-4AD7-A4AF-ED326A5B0EE2}"/>
              </a:ext>
            </a:extLst>
          </p:cNvPr>
          <p:cNvGrpSpPr/>
          <p:nvPr/>
        </p:nvGrpSpPr>
        <p:grpSpPr>
          <a:xfrm>
            <a:off x="9135857" y="415198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11" name="Oval 2">
              <a:extLst>
                <a:ext uri="{FF2B5EF4-FFF2-40B4-BE49-F238E27FC236}">
                  <a16:creationId xmlns:a16="http://schemas.microsoft.com/office/drawing/2014/main" id="{572A8143-9BF7-4CFC-A1E1-E3C04EE1A6B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0D3A2CDD-518E-47D6-A1BF-C7774D4DF46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064472D0-BE4B-4456-9C3E-1B6B1684F452}"/>
              </a:ext>
            </a:extLst>
          </p:cNvPr>
          <p:cNvGrpSpPr/>
          <p:nvPr/>
        </p:nvGrpSpPr>
        <p:grpSpPr>
          <a:xfrm>
            <a:off x="9192084" y="377832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14" name="Oval 2">
              <a:extLst>
                <a:ext uri="{FF2B5EF4-FFF2-40B4-BE49-F238E27FC236}">
                  <a16:creationId xmlns:a16="http://schemas.microsoft.com/office/drawing/2014/main" id="{252898BA-9265-4530-B1CA-C809E6423CC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4F8A3C32-0CFC-4878-9A0A-5FE5D7A46F1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04B8EF4B-E31B-4730-A3A3-1BDB3B098B14}"/>
              </a:ext>
            </a:extLst>
          </p:cNvPr>
          <p:cNvGrpSpPr/>
          <p:nvPr/>
        </p:nvGrpSpPr>
        <p:grpSpPr>
          <a:xfrm>
            <a:off x="599983" y="449646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17" name="Oval 2">
              <a:extLst>
                <a:ext uri="{FF2B5EF4-FFF2-40B4-BE49-F238E27FC236}">
                  <a16:creationId xmlns:a16="http://schemas.microsoft.com/office/drawing/2014/main" id="{799E268B-42EF-42D0-B33B-E5D5ABCE0C15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Oval 817">
              <a:extLst>
                <a:ext uri="{FF2B5EF4-FFF2-40B4-BE49-F238E27FC236}">
                  <a16:creationId xmlns:a16="http://schemas.microsoft.com/office/drawing/2014/main" id="{6BB5A5BC-1084-4A12-81DC-DAFAE39C66C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19" name="Group 818">
            <a:extLst>
              <a:ext uri="{FF2B5EF4-FFF2-40B4-BE49-F238E27FC236}">
                <a16:creationId xmlns:a16="http://schemas.microsoft.com/office/drawing/2014/main" id="{DE89FB9B-22BB-4301-8B23-A3DC0294FF0F}"/>
              </a:ext>
            </a:extLst>
          </p:cNvPr>
          <p:cNvGrpSpPr/>
          <p:nvPr/>
        </p:nvGrpSpPr>
        <p:grpSpPr>
          <a:xfrm>
            <a:off x="9693183" y="5098806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20" name="Oval 2">
              <a:extLst>
                <a:ext uri="{FF2B5EF4-FFF2-40B4-BE49-F238E27FC236}">
                  <a16:creationId xmlns:a16="http://schemas.microsoft.com/office/drawing/2014/main" id="{D9519330-0CF8-45A6-8AE1-90FD026F6F3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96842B7E-C1A9-4F0F-A7C7-4C93CC01CEA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B3AFA02A-74E6-4D78-B2B3-74374C81FB3F}"/>
              </a:ext>
            </a:extLst>
          </p:cNvPr>
          <p:cNvGrpSpPr/>
          <p:nvPr/>
        </p:nvGrpSpPr>
        <p:grpSpPr>
          <a:xfrm>
            <a:off x="9471581" y="509091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23" name="Oval 2">
              <a:extLst>
                <a:ext uri="{FF2B5EF4-FFF2-40B4-BE49-F238E27FC236}">
                  <a16:creationId xmlns:a16="http://schemas.microsoft.com/office/drawing/2014/main" id="{62D1BF7D-8D52-4EE1-BE5A-52610B2B636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Oval 823">
              <a:extLst>
                <a:ext uri="{FF2B5EF4-FFF2-40B4-BE49-F238E27FC236}">
                  <a16:creationId xmlns:a16="http://schemas.microsoft.com/office/drawing/2014/main" id="{D290C41B-0F95-43CE-A3AC-891104B8CDC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B3B66BE5-A4A7-450A-9FE8-C19ACFEA68FC}"/>
              </a:ext>
            </a:extLst>
          </p:cNvPr>
          <p:cNvGrpSpPr/>
          <p:nvPr/>
        </p:nvGrpSpPr>
        <p:grpSpPr>
          <a:xfrm>
            <a:off x="9979581" y="511268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26" name="Oval 2">
              <a:extLst>
                <a:ext uri="{FF2B5EF4-FFF2-40B4-BE49-F238E27FC236}">
                  <a16:creationId xmlns:a16="http://schemas.microsoft.com/office/drawing/2014/main" id="{4967CEE0-D351-4544-9218-4B92C8849C7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13DE6DFF-68C9-4EB6-BD47-3296345E720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8" name="Group 827">
            <a:extLst>
              <a:ext uri="{FF2B5EF4-FFF2-40B4-BE49-F238E27FC236}">
                <a16:creationId xmlns:a16="http://schemas.microsoft.com/office/drawing/2014/main" id="{7495C483-F694-4689-9872-876FC5A4DD7B}"/>
              </a:ext>
            </a:extLst>
          </p:cNvPr>
          <p:cNvGrpSpPr/>
          <p:nvPr/>
        </p:nvGrpSpPr>
        <p:grpSpPr>
          <a:xfrm>
            <a:off x="8738609" y="296457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29" name="Oval 2">
              <a:extLst>
                <a:ext uri="{FF2B5EF4-FFF2-40B4-BE49-F238E27FC236}">
                  <a16:creationId xmlns:a16="http://schemas.microsoft.com/office/drawing/2014/main" id="{F153CCE7-58C8-4CCE-AB23-B705BA077C7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2FDDE106-699F-4125-BFBA-6C816B0B785C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1" name="Group 830">
            <a:extLst>
              <a:ext uri="{FF2B5EF4-FFF2-40B4-BE49-F238E27FC236}">
                <a16:creationId xmlns:a16="http://schemas.microsoft.com/office/drawing/2014/main" id="{09D4CBBB-4C39-459A-92EB-7CAF8B1C70DE}"/>
              </a:ext>
            </a:extLst>
          </p:cNvPr>
          <p:cNvGrpSpPr/>
          <p:nvPr/>
        </p:nvGrpSpPr>
        <p:grpSpPr>
          <a:xfrm>
            <a:off x="9191273" y="421373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32" name="Oval 2">
              <a:extLst>
                <a:ext uri="{FF2B5EF4-FFF2-40B4-BE49-F238E27FC236}">
                  <a16:creationId xmlns:a16="http://schemas.microsoft.com/office/drawing/2014/main" id="{D0C403C2-18E5-4BD1-9D23-71F3829F150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1FD99E3A-0EAE-4FDB-A0D8-F77ECD90C11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4" name="Group 833">
            <a:extLst>
              <a:ext uri="{FF2B5EF4-FFF2-40B4-BE49-F238E27FC236}">
                <a16:creationId xmlns:a16="http://schemas.microsoft.com/office/drawing/2014/main" id="{D0706EAE-3C85-4EDB-83BA-3AA02B4FD592}"/>
              </a:ext>
            </a:extLst>
          </p:cNvPr>
          <p:cNvGrpSpPr/>
          <p:nvPr/>
        </p:nvGrpSpPr>
        <p:grpSpPr>
          <a:xfrm>
            <a:off x="9584036" y="461243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35" name="Oval 2">
              <a:extLst>
                <a:ext uri="{FF2B5EF4-FFF2-40B4-BE49-F238E27FC236}">
                  <a16:creationId xmlns:a16="http://schemas.microsoft.com/office/drawing/2014/main" id="{0ED8D92D-B03D-433D-9CA1-83DDF2308314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4F98E23D-7E0D-41AC-A517-8229DEC87BB6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7" name="Group 836">
            <a:extLst>
              <a:ext uri="{FF2B5EF4-FFF2-40B4-BE49-F238E27FC236}">
                <a16:creationId xmlns:a16="http://schemas.microsoft.com/office/drawing/2014/main" id="{57D4563A-F4E8-4455-821A-53C6786D9E60}"/>
              </a:ext>
            </a:extLst>
          </p:cNvPr>
          <p:cNvGrpSpPr/>
          <p:nvPr/>
        </p:nvGrpSpPr>
        <p:grpSpPr>
          <a:xfrm>
            <a:off x="8199736" y="375518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38" name="Oval 2">
              <a:extLst>
                <a:ext uri="{FF2B5EF4-FFF2-40B4-BE49-F238E27FC236}">
                  <a16:creationId xmlns:a16="http://schemas.microsoft.com/office/drawing/2014/main" id="{642CB401-D647-4EC7-816D-A36B51863159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A30D3808-CA44-46B0-9D12-71A8A58445DC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40" name="Group 839">
            <a:extLst>
              <a:ext uri="{FF2B5EF4-FFF2-40B4-BE49-F238E27FC236}">
                <a16:creationId xmlns:a16="http://schemas.microsoft.com/office/drawing/2014/main" id="{64FC32E2-E4AF-468E-BD96-60A69B5D888C}"/>
              </a:ext>
            </a:extLst>
          </p:cNvPr>
          <p:cNvGrpSpPr/>
          <p:nvPr/>
        </p:nvGrpSpPr>
        <p:grpSpPr>
          <a:xfrm>
            <a:off x="9666723" y="354563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41" name="Oval 2">
              <a:extLst>
                <a:ext uri="{FF2B5EF4-FFF2-40B4-BE49-F238E27FC236}">
                  <a16:creationId xmlns:a16="http://schemas.microsoft.com/office/drawing/2014/main" id="{BF282643-7BF8-48B8-B278-20769878001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84085EDB-1E2C-4562-B979-5254F3CD86EA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206E9C2F-BF0F-4194-A0AB-F378BC88E6CF}"/>
              </a:ext>
            </a:extLst>
          </p:cNvPr>
          <p:cNvGrpSpPr/>
          <p:nvPr/>
        </p:nvGrpSpPr>
        <p:grpSpPr>
          <a:xfrm>
            <a:off x="9000773" y="506451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44" name="Oval 2">
              <a:extLst>
                <a:ext uri="{FF2B5EF4-FFF2-40B4-BE49-F238E27FC236}">
                  <a16:creationId xmlns:a16="http://schemas.microsoft.com/office/drawing/2014/main" id="{FA07BFCE-CAED-445A-B546-321F3CCBAB1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6018449C-7112-42A0-9601-C5216AC3958A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6" name="Flowchart: Merge 845">
            <a:extLst>
              <a:ext uri="{FF2B5EF4-FFF2-40B4-BE49-F238E27FC236}">
                <a16:creationId xmlns:a16="http://schemas.microsoft.com/office/drawing/2014/main" id="{DC8E3864-495C-4303-8988-047FFB70C7AB}"/>
              </a:ext>
            </a:extLst>
          </p:cNvPr>
          <p:cNvSpPr/>
          <p:nvPr/>
        </p:nvSpPr>
        <p:spPr>
          <a:xfrm>
            <a:off x="8784437" y="3075242"/>
            <a:ext cx="108000" cy="108000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7" name="Flowchart: Merge 846">
            <a:extLst>
              <a:ext uri="{FF2B5EF4-FFF2-40B4-BE49-F238E27FC236}">
                <a16:creationId xmlns:a16="http://schemas.microsoft.com/office/drawing/2014/main" id="{D69A588B-4079-4CCD-B90B-68D7D9456BE6}"/>
              </a:ext>
            </a:extLst>
          </p:cNvPr>
          <p:cNvSpPr/>
          <p:nvPr/>
        </p:nvSpPr>
        <p:spPr>
          <a:xfrm>
            <a:off x="8706623" y="3075242"/>
            <a:ext cx="108000" cy="108000"/>
          </a:xfrm>
          <a:prstGeom prst="flowChartMerg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48" name="Group 847">
            <a:extLst>
              <a:ext uri="{FF2B5EF4-FFF2-40B4-BE49-F238E27FC236}">
                <a16:creationId xmlns:a16="http://schemas.microsoft.com/office/drawing/2014/main" id="{A96C2051-60AD-4F7F-B182-C4F01CF585E2}"/>
              </a:ext>
            </a:extLst>
          </p:cNvPr>
          <p:cNvGrpSpPr/>
          <p:nvPr/>
        </p:nvGrpSpPr>
        <p:grpSpPr>
          <a:xfrm>
            <a:off x="8751929" y="2986982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49" name="Oval 2">
              <a:extLst>
                <a:ext uri="{FF2B5EF4-FFF2-40B4-BE49-F238E27FC236}">
                  <a16:creationId xmlns:a16="http://schemas.microsoft.com/office/drawing/2014/main" id="{62C5BF5E-BFC9-46C8-BAF8-9730A22E79C4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CC489506-1CFA-46DE-A249-D0795C9C4A6E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51" name="Group 850">
            <a:extLst>
              <a:ext uri="{FF2B5EF4-FFF2-40B4-BE49-F238E27FC236}">
                <a16:creationId xmlns:a16="http://schemas.microsoft.com/office/drawing/2014/main" id="{FCB30036-93AF-47FF-9223-B8F8EA56712B}"/>
              </a:ext>
            </a:extLst>
          </p:cNvPr>
          <p:cNvGrpSpPr/>
          <p:nvPr/>
        </p:nvGrpSpPr>
        <p:grpSpPr>
          <a:xfrm>
            <a:off x="9562152" y="455739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52" name="Oval 2">
              <a:extLst>
                <a:ext uri="{FF2B5EF4-FFF2-40B4-BE49-F238E27FC236}">
                  <a16:creationId xmlns:a16="http://schemas.microsoft.com/office/drawing/2014/main" id="{CADE27A6-B51D-45E4-8830-9E77BD8A036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BE4A3A82-421C-4544-BBCC-FB10FA71145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54" name="Group 853">
            <a:extLst>
              <a:ext uri="{FF2B5EF4-FFF2-40B4-BE49-F238E27FC236}">
                <a16:creationId xmlns:a16="http://schemas.microsoft.com/office/drawing/2014/main" id="{A5FDB1B6-30A8-44F0-B427-42F8834FCF86}"/>
              </a:ext>
            </a:extLst>
          </p:cNvPr>
          <p:cNvGrpSpPr/>
          <p:nvPr/>
        </p:nvGrpSpPr>
        <p:grpSpPr>
          <a:xfrm>
            <a:off x="9605938" y="539004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55" name="Oval 2">
              <a:extLst>
                <a:ext uri="{FF2B5EF4-FFF2-40B4-BE49-F238E27FC236}">
                  <a16:creationId xmlns:a16="http://schemas.microsoft.com/office/drawing/2014/main" id="{DB5F3998-0DAC-4814-A7F8-D1FA7D6884C4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01D28426-6FF7-432D-81C5-0DD82E1D87C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57" name="Group 856">
            <a:extLst>
              <a:ext uri="{FF2B5EF4-FFF2-40B4-BE49-F238E27FC236}">
                <a16:creationId xmlns:a16="http://schemas.microsoft.com/office/drawing/2014/main" id="{BA500EB3-BD05-42FF-8C31-D40790E5C011}"/>
              </a:ext>
            </a:extLst>
          </p:cNvPr>
          <p:cNvGrpSpPr/>
          <p:nvPr/>
        </p:nvGrpSpPr>
        <p:grpSpPr>
          <a:xfrm>
            <a:off x="599983" y="403115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58" name="Oval 2">
              <a:extLst>
                <a:ext uri="{FF2B5EF4-FFF2-40B4-BE49-F238E27FC236}">
                  <a16:creationId xmlns:a16="http://schemas.microsoft.com/office/drawing/2014/main" id="{A2D5BE33-27FD-422D-9161-5B312637B3EF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8274FFE7-D345-48CF-8E56-A5B16E1B514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0" name="Group 859">
            <a:extLst>
              <a:ext uri="{FF2B5EF4-FFF2-40B4-BE49-F238E27FC236}">
                <a16:creationId xmlns:a16="http://schemas.microsoft.com/office/drawing/2014/main" id="{BFE014DF-161E-4CD4-BE41-A0CD3A904675}"/>
              </a:ext>
            </a:extLst>
          </p:cNvPr>
          <p:cNvGrpSpPr/>
          <p:nvPr/>
        </p:nvGrpSpPr>
        <p:grpSpPr>
          <a:xfrm>
            <a:off x="9579479" y="504895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61" name="Oval 2">
              <a:extLst>
                <a:ext uri="{FF2B5EF4-FFF2-40B4-BE49-F238E27FC236}">
                  <a16:creationId xmlns:a16="http://schemas.microsoft.com/office/drawing/2014/main" id="{A5DDEC95-0608-4B72-AED3-762401212EB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DBCDBC81-7A41-475F-B3AA-8C7C5AAE4EF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3" name="Group 862">
            <a:extLst>
              <a:ext uri="{FF2B5EF4-FFF2-40B4-BE49-F238E27FC236}">
                <a16:creationId xmlns:a16="http://schemas.microsoft.com/office/drawing/2014/main" id="{E1EDA205-73A6-4673-9FDE-002A5C115C16}"/>
              </a:ext>
            </a:extLst>
          </p:cNvPr>
          <p:cNvGrpSpPr/>
          <p:nvPr/>
        </p:nvGrpSpPr>
        <p:grpSpPr>
          <a:xfrm>
            <a:off x="10022165" y="490381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64" name="Oval 2">
              <a:extLst>
                <a:ext uri="{FF2B5EF4-FFF2-40B4-BE49-F238E27FC236}">
                  <a16:creationId xmlns:a16="http://schemas.microsoft.com/office/drawing/2014/main" id="{CC8444E3-CC47-427D-8D02-23E40C2189C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24D63BE2-068C-4C9C-B6D6-E0FBEFF93DBC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6" name="Group 865">
            <a:extLst>
              <a:ext uri="{FF2B5EF4-FFF2-40B4-BE49-F238E27FC236}">
                <a16:creationId xmlns:a16="http://schemas.microsoft.com/office/drawing/2014/main" id="{6F56121C-20EE-4AFD-AE82-29B4853E8148}"/>
              </a:ext>
            </a:extLst>
          </p:cNvPr>
          <p:cNvGrpSpPr/>
          <p:nvPr/>
        </p:nvGrpSpPr>
        <p:grpSpPr>
          <a:xfrm>
            <a:off x="8219982" y="342900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67" name="Oval 2">
              <a:extLst>
                <a:ext uri="{FF2B5EF4-FFF2-40B4-BE49-F238E27FC236}">
                  <a16:creationId xmlns:a16="http://schemas.microsoft.com/office/drawing/2014/main" id="{1C48F88E-187B-4719-BC82-8ACEEE0E41E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9818979A-53AA-4226-9B6F-1AD12EA781C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9" name="Group 868">
            <a:extLst>
              <a:ext uri="{FF2B5EF4-FFF2-40B4-BE49-F238E27FC236}">
                <a16:creationId xmlns:a16="http://schemas.microsoft.com/office/drawing/2014/main" id="{A9FE5A97-A431-42DB-AAF3-BC10A9774849}"/>
              </a:ext>
            </a:extLst>
          </p:cNvPr>
          <p:cNvGrpSpPr/>
          <p:nvPr/>
        </p:nvGrpSpPr>
        <p:grpSpPr>
          <a:xfrm>
            <a:off x="9078737" y="288690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70" name="Oval 2">
              <a:extLst>
                <a:ext uri="{FF2B5EF4-FFF2-40B4-BE49-F238E27FC236}">
                  <a16:creationId xmlns:a16="http://schemas.microsoft.com/office/drawing/2014/main" id="{079392BE-B103-4E24-AA72-159DFBC7B2C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B9CB41C7-C30F-4A7D-853B-2770014FDF5D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2" name="Group 871">
            <a:extLst>
              <a:ext uri="{FF2B5EF4-FFF2-40B4-BE49-F238E27FC236}">
                <a16:creationId xmlns:a16="http://schemas.microsoft.com/office/drawing/2014/main" id="{072A892D-F227-46B6-B33B-D44667F13ED8}"/>
              </a:ext>
            </a:extLst>
          </p:cNvPr>
          <p:cNvGrpSpPr/>
          <p:nvPr/>
        </p:nvGrpSpPr>
        <p:grpSpPr>
          <a:xfrm>
            <a:off x="8752165" y="295707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73" name="Oval 2">
              <a:extLst>
                <a:ext uri="{FF2B5EF4-FFF2-40B4-BE49-F238E27FC236}">
                  <a16:creationId xmlns:a16="http://schemas.microsoft.com/office/drawing/2014/main" id="{F62EB297-ED03-4960-ACDB-6696BEFFF31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9F3208C5-889F-410C-8950-C67B287CBD5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5" name="Group 874">
            <a:extLst>
              <a:ext uri="{FF2B5EF4-FFF2-40B4-BE49-F238E27FC236}">
                <a16:creationId xmlns:a16="http://schemas.microsoft.com/office/drawing/2014/main" id="{CF4E9121-3B42-4423-A9C7-17E690DC7D12}"/>
              </a:ext>
            </a:extLst>
          </p:cNvPr>
          <p:cNvGrpSpPr/>
          <p:nvPr/>
        </p:nvGrpSpPr>
        <p:grpSpPr>
          <a:xfrm>
            <a:off x="9419823" y="3197066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76" name="Oval 2">
              <a:extLst>
                <a:ext uri="{FF2B5EF4-FFF2-40B4-BE49-F238E27FC236}">
                  <a16:creationId xmlns:a16="http://schemas.microsoft.com/office/drawing/2014/main" id="{DFA9EBD0-EE46-40C5-900F-BD36B9D67C5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9C6FDEF4-A40A-4215-A440-E4941ED0A6A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8" name="Group 877">
            <a:extLst>
              <a:ext uri="{FF2B5EF4-FFF2-40B4-BE49-F238E27FC236}">
                <a16:creationId xmlns:a16="http://schemas.microsoft.com/office/drawing/2014/main" id="{C99688BB-EA38-4B69-8088-8E295BD0FE70}"/>
              </a:ext>
            </a:extLst>
          </p:cNvPr>
          <p:cNvGrpSpPr/>
          <p:nvPr/>
        </p:nvGrpSpPr>
        <p:grpSpPr>
          <a:xfrm>
            <a:off x="9608508" y="456140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79" name="Oval 2">
              <a:extLst>
                <a:ext uri="{FF2B5EF4-FFF2-40B4-BE49-F238E27FC236}">
                  <a16:creationId xmlns:a16="http://schemas.microsoft.com/office/drawing/2014/main" id="{5063FE85-1013-4DE0-97FD-9CED7407570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Oval 879">
              <a:extLst>
                <a:ext uri="{FF2B5EF4-FFF2-40B4-BE49-F238E27FC236}">
                  <a16:creationId xmlns:a16="http://schemas.microsoft.com/office/drawing/2014/main" id="{93FAB708-5B5E-485F-8B64-4DAD61D9C8E3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1" name="Group 880">
            <a:extLst>
              <a:ext uri="{FF2B5EF4-FFF2-40B4-BE49-F238E27FC236}">
                <a16:creationId xmlns:a16="http://schemas.microsoft.com/office/drawing/2014/main" id="{2527796C-18BB-4565-A7F6-F613248E1884}"/>
              </a:ext>
            </a:extLst>
          </p:cNvPr>
          <p:cNvGrpSpPr/>
          <p:nvPr/>
        </p:nvGrpSpPr>
        <p:grpSpPr>
          <a:xfrm>
            <a:off x="9585197" y="4655751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82" name="Oval 2">
              <a:extLst>
                <a:ext uri="{FF2B5EF4-FFF2-40B4-BE49-F238E27FC236}">
                  <a16:creationId xmlns:a16="http://schemas.microsoft.com/office/drawing/2014/main" id="{2313DBA3-58B4-4C08-BA7D-96FBD432E1B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E58A4FAB-13BA-49E3-8459-57CB20E4C82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4" name="Group 883">
            <a:extLst>
              <a:ext uri="{FF2B5EF4-FFF2-40B4-BE49-F238E27FC236}">
                <a16:creationId xmlns:a16="http://schemas.microsoft.com/office/drawing/2014/main" id="{75FCB546-857F-48A7-9B8E-4545017D6FD4}"/>
              </a:ext>
            </a:extLst>
          </p:cNvPr>
          <p:cNvGrpSpPr/>
          <p:nvPr/>
        </p:nvGrpSpPr>
        <p:grpSpPr>
          <a:xfrm>
            <a:off x="9660386" y="4724516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85" name="Oval 2">
              <a:extLst>
                <a:ext uri="{FF2B5EF4-FFF2-40B4-BE49-F238E27FC236}">
                  <a16:creationId xmlns:a16="http://schemas.microsoft.com/office/drawing/2014/main" id="{C9232F9D-DE2A-4356-9DAD-F3E730913B99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AA7D9F1E-2D65-4AF2-A8C8-3DF243477563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7" name="Group 886">
            <a:extLst>
              <a:ext uri="{FF2B5EF4-FFF2-40B4-BE49-F238E27FC236}">
                <a16:creationId xmlns:a16="http://schemas.microsoft.com/office/drawing/2014/main" id="{629D3147-218F-4F19-9930-76D316443FCD}"/>
              </a:ext>
            </a:extLst>
          </p:cNvPr>
          <p:cNvGrpSpPr/>
          <p:nvPr/>
        </p:nvGrpSpPr>
        <p:grpSpPr>
          <a:xfrm>
            <a:off x="9129125" y="423828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88" name="Oval 2">
              <a:extLst>
                <a:ext uri="{FF2B5EF4-FFF2-40B4-BE49-F238E27FC236}">
                  <a16:creationId xmlns:a16="http://schemas.microsoft.com/office/drawing/2014/main" id="{7856F07A-A22F-44B9-B548-905F7416CE3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833D774A-401E-419C-BBB8-DC7ADE4BBAC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D29EA1CF-885C-4E31-977B-CEFA298915FE}"/>
              </a:ext>
            </a:extLst>
          </p:cNvPr>
          <p:cNvGrpSpPr/>
          <p:nvPr/>
        </p:nvGrpSpPr>
        <p:grpSpPr>
          <a:xfrm>
            <a:off x="9018161" y="442381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91" name="Oval 2">
              <a:extLst>
                <a:ext uri="{FF2B5EF4-FFF2-40B4-BE49-F238E27FC236}">
                  <a16:creationId xmlns:a16="http://schemas.microsoft.com/office/drawing/2014/main" id="{F026B55F-32A9-4EE3-941E-372F4CABE02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D8183CF3-0C71-4FB3-BBE4-38767A1CBF4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D3E49346-9B07-4AF0-85DC-CC133FF73458}"/>
              </a:ext>
            </a:extLst>
          </p:cNvPr>
          <p:cNvGrpSpPr/>
          <p:nvPr/>
        </p:nvGrpSpPr>
        <p:grpSpPr>
          <a:xfrm>
            <a:off x="8586791" y="564301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94" name="Oval 2">
              <a:extLst>
                <a:ext uri="{FF2B5EF4-FFF2-40B4-BE49-F238E27FC236}">
                  <a16:creationId xmlns:a16="http://schemas.microsoft.com/office/drawing/2014/main" id="{ED548B9B-7FDA-47A6-BE9D-90C39E266F45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5B75CFF5-7310-4080-B3EB-5FB38976EFD5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6" name="Group 895">
            <a:extLst>
              <a:ext uri="{FF2B5EF4-FFF2-40B4-BE49-F238E27FC236}">
                <a16:creationId xmlns:a16="http://schemas.microsoft.com/office/drawing/2014/main" id="{33EE00C2-9F8D-46C9-B7B4-2F74FA059AE9}"/>
              </a:ext>
            </a:extLst>
          </p:cNvPr>
          <p:cNvGrpSpPr/>
          <p:nvPr/>
        </p:nvGrpSpPr>
        <p:grpSpPr>
          <a:xfrm>
            <a:off x="9161423" y="553537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97" name="Oval 2">
              <a:extLst>
                <a:ext uri="{FF2B5EF4-FFF2-40B4-BE49-F238E27FC236}">
                  <a16:creationId xmlns:a16="http://schemas.microsoft.com/office/drawing/2014/main" id="{ABF8CEB2-89CF-404D-AE15-4D90A9BAF899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3C54176D-9275-4888-9A4E-942E0ED3880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9" name="Group 898">
            <a:extLst>
              <a:ext uri="{FF2B5EF4-FFF2-40B4-BE49-F238E27FC236}">
                <a16:creationId xmlns:a16="http://schemas.microsoft.com/office/drawing/2014/main" id="{819B890A-31DD-4BC3-ABFE-93D8BB80EBD8}"/>
              </a:ext>
            </a:extLst>
          </p:cNvPr>
          <p:cNvGrpSpPr/>
          <p:nvPr/>
        </p:nvGrpSpPr>
        <p:grpSpPr>
          <a:xfrm>
            <a:off x="9619014" y="5409109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0" name="Oval 2">
              <a:extLst>
                <a:ext uri="{FF2B5EF4-FFF2-40B4-BE49-F238E27FC236}">
                  <a16:creationId xmlns:a16="http://schemas.microsoft.com/office/drawing/2014/main" id="{87D9B48B-F2E5-46DC-AD95-AF9A61F92BA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60C0C86D-72D8-480C-8D44-55A1BF66C30F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02" name="Group 901">
            <a:extLst>
              <a:ext uri="{FF2B5EF4-FFF2-40B4-BE49-F238E27FC236}">
                <a16:creationId xmlns:a16="http://schemas.microsoft.com/office/drawing/2014/main" id="{4A7219EC-80A5-4F29-95ED-E17E587DFBE6}"/>
              </a:ext>
            </a:extLst>
          </p:cNvPr>
          <p:cNvGrpSpPr/>
          <p:nvPr/>
        </p:nvGrpSpPr>
        <p:grpSpPr>
          <a:xfrm>
            <a:off x="9281764" y="513785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3" name="Oval 2">
              <a:extLst>
                <a:ext uri="{FF2B5EF4-FFF2-40B4-BE49-F238E27FC236}">
                  <a16:creationId xmlns:a16="http://schemas.microsoft.com/office/drawing/2014/main" id="{9F93864E-EAD6-46F1-B511-D3F45BCABD8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BE3E4B7F-D414-4066-AAF2-8CC8843CCE3D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05" name="Group 904">
            <a:extLst>
              <a:ext uri="{FF2B5EF4-FFF2-40B4-BE49-F238E27FC236}">
                <a16:creationId xmlns:a16="http://schemas.microsoft.com/office/drawing/2014/main" id="{01138EDE-4187-4E93-A2FF-9644639E5181}"/>
              </a:ext>
            </a:extLst>
          </p:cNvPr>
          <p:cNvGrpSpPr/>
          <p:nvPr/>
        </p:nvGrpSpPr>
        <p:grpSpPr>
          <a:xfrm>
            <a:off x="9665742" y="503243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6" name="Oval 2">
              <a:extLst>
                <a:ext uri="{FF2B5EF4-FFF2-40B4-BE49-F238E27FC236}">
                  <a16:creationId xmlns:a16="http://schemas.microsoft.com/office/drawing/2014/main" id="{83FFEDE8-344B-46CF-9F57-F51DD252082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83D98AD7-1AF3-4981-BF15-C925FC943005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08" name="Group 907">
            <a:extLst>
              <a:ext uri="{FF2B5EF4-FFF2-40B4-BE49-F238E27FC236}">
                <a16:creationId xmlns:a16="http://schemas.microsoft.com/office/drawing/2014/main" id="{B16D559B-E781-4B60-8230-5FD6726BC594}"/>
              </a:ext>
            </a:extLst>
          </p:cNvPr>
          <p:cNvGrpSpPr/>
          <p:nvPr/>
        </p:nvGrpSpPr>
        <p:grpSpPr>
          <a:xfrm>
            <a:off x="9818262" y="4905919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9" name="Oval 2">
              <a:extLst>
                <a:ext uri="{FF2B5EF4-FFF2-40B4-BE49-F238E27FC236}">
                  <a16:creationId xmlns:a16="http://schemas.microsoft.com/office/drawing/2014/main" id="{B274BFB0-06E9-4180-8654-B2778669186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0941BF01-1BC5-4FD7-9901-AA383A71CEF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1" name="Group 910">
            <a:extLst>
              <a:ext uri="{FF2B5EF4-FFF2-40B4-BE49-F238E27FC236}">
                <a16:creationId xmlns:a16="http://schemas.microsoft.com/office/drawing/2014/main" id="{B1373D34-73A9-4A19-8672-C9B4751EB7E1}"/>
              </a:ext>
            </a:extLst>
          </p:cNvPr>
          <p:cNvGrpSpPr/>
          <p:nvPr/>
        </p:nvGrpSpPr>
        <p:grpSpPr>
          <a:xfrm>
            <a:off x="9967033" y="512982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12" name="Oval 2">
              <a:extLst>
                <a:ext uri="{FF2B5EF4-FFF2-40B4-BE49-F238E27FC236}">
                  <a16:creationId xmlns:a16="http://schemas.microsoft.com/office/drawing/2014/main" id="{E930A3A2-4BAD-4361-BFF6-87A15DFA771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225EA908-1473-416C-910A-3E05C93DE265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E4F60B27-7084-4414-8C2A-3D41854515FD}"/>
              </a:ext>
            </a:extLst>
          </p:cNvPr>
          <p:cNvGrpSpPr/>
          <p:nvPr/>
        </p:nvGrpSpPr>
        <p:grpSpPr>
          <a:xfrm>
            <a:off x="9814424" y="523923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15" name="Oval 2">
              <a:extLst>
                <a:ext uri="{FF2B5EF4-FFF2-40B4-BE49-F238E27FC236}">
                  <a16:creationId xmlns:a16="http://schemas.microsoft.com/office/drawing/2014/main" id="{60FECD20-9955-44F1-BC0C-BDE844F7F853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B85A5CB0-DCB7-4566-BB68-60063D7D8DAE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EA89A324-B1BA-44FE-9C39-F38184DF69E9}"/>
              </a:ext>
            </a:extLst>
          </p:cNvPr>
          <p:cNvGrpSpPr/>
          <p:nvPr/>
        </p:nvGrpSpPr>
        <p:grpSpPr>
          <a:xfrm>
            <a:off x="573365" y="211092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18" name="Oval 2">
              <a:extLst>
                <a:ext uri="{FF2B5EF4-FFF2-40B4-BE49-F238E27FC236}">
                  <a16:creationId xmlns:a16="http://schemas.microsoft.com/office/drawing/2014/main" id="{515D05FC-0CA7-4731-8FBD-2C73BDE83FE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1D925862-EF28-4E71-8651-B4F73633C4A4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0" name="Group 919">
            <a:extLst>
              <a:ext uri="{FF2B5EF4-FFF2-40B4-BE49-F238E27FC236}">
                <a16:creationId xmlns:a16="http://schemas.microsoft.com/office/drawing/2014/main" id="{EEB9280A-1BD9-4FF7-8064-FAFF0D41AB20}"/>
              </a:ext>
            </a:extLst>
          </p:cNvPr>
          <p:cNvGrpSpPr/>
          <p:nvPr/>
        </p:nvGrpSpPr>
        <p:grpSpPr>
          <a:xfrm>
            <a:off x="8748893" y="2949205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21" name="Oval 2">
              <a:extLst>
                <a:ext uri="{FF2B5EF4-FFF2-40B4-BE49-F238E27FC236}">
                  <a16:creationId xmlns:a16="http://schemas.microsoft.com/office/drawing/2014/main" id="{B36A4AB4-9D37-4FF1-9136-BBA9DFB11F8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2" name="Oval 921">
              <a:extLst>
                <a:ext uri="{FF2B5EF4-FFF2-40B4-BE49-F238E27FC236}">
                  <a16:creationId xmlns:a16="http://schemas.microsoft.com/office/drawing/2014/main" id="{1C119D0F-4949-48E9-80AF-EAF43538A6C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3" name="Group 922">
            <a:extLst>
              <a:ext uri="{FF2B5EF4-FFF2-40B4-BE49-F238E27FC236}">
                <a16:creationId xmlns:a16="http://schemas.microsoft.com/office/drawing/2014/main" id="{40A151FC-F14C-475F-AC1C-10366C5AA283}"/>
              </a:ext>
            </a:extLst>
          </p:cNvPr>
          <p:cNvGrpSpPr/>
          <p:nvPr/>
        </p:nvGrpSpPr>
        <p:grpSpPr>
          <a:xfrm>
            <a:off x="584607" y="259329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24" name="Oval 2">
              <a:extLst>
                <a:ext uri="{FF2B5EF4-FFF2-40B4-BE49-F238E27FC236}">
                  <a16:creationId xmlns:a16="http://schemas.microsoft.com/office/drawing/2014/main" id="{7217CC90-C881-4475-8955-92FA9565E127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6C9B830E-2F9D-4A6A-A81C-B393EB4D55A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6" name="Group 925">
            <a:extLst>
              <a:ext uri="{FF2B5EF4-FFF2-40B4-BE49-F238E27FC236}">
                <a16:creationId xmlns:a16="http://schemas.microsoft.com/office/drawing/2014/main" id="{6457F881-4294-4AB0-B258-04765D1A2C16}"/>
              </a:ext>
            </a:extLst>
          </p:cNvPr>
          <p:cNvGrpSpPr/>
          <p:nvPr/>
        </p:nvGrpSpPr>
        <p:grpSpPr>
          <a:xfrm>
            <a:off x="9547179" y="331303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27" name="Oval 2">
              <a:extLst>
                <a:ext uri="{FF2B5EF4-FFF2-40B4-BE49-F238E27FC236}">
                  <a16:creationId xmlns:a16="http://schemas.microsoft.com/office/drawing/2014/main" id="{5DAE1D0A-C7AD-4874-BF0E-33D4C997D536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33C87878-0763-4969-9336-05D9C2B3EC7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9" name="Group 928">
            <a:extLst>
              <a:ext uri="{FF2B5EF4-FFF2-40B4-BE49-F238E27FC236}">
                <a16:creationId xmlns:a16="http://schemas.microsoft.com/office/drawing/2014/main" id="{5B82953E-2B02-4E3B-BE6D-10BB3ADA4E68}"/>
              </a:ext>
            </a:extLst>
          </p:cNvPr>
          <p:cNvGrpSpPr/>
          <p:nvPr/>
        </p:nvGrpSpPr>
        <p:grpSpPr>
          <a:xfrm>
            <a:off x="9641521" y="4568518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30" name="Oval 2">
              <a:extLst>
                <a:ext uri="{FF2B5EF4-FFF2-40B4-BE49-F238E27FC236}">
                  <a16:creationId xmlns:a16="http://schemas.microsoft.com/office/drawing/2014/main" id="{CBA1EC2B-D21C-4FE9-A71E-F581B3E6CFF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D02D1742-C091-493C-9677-FDCE406309B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2" name="Group 931">
            <a:extLst>
              <a:ext uri="{FF2B5EF4-FFF2-40B4-BE49-F238E27FC236}">
                <a16:creationId xmlns:a16="http://schemas.microsoft.com/office/drawing/2014/main" id="{4A96D8DD-D683-4C3B-B1A1-E090DE1983D8}"/>
              </a:ext>
            </a:extLst>
          </p:cNvPr>
          <p:cNvGrpSpPr/>
          <p:nvPr/>
        </p:nvGrpSpPr>
        <p:grpSpPr>
          <a:xfrm>
            <a:off x="9620416" y="546114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33" name="Oval 2">
              <a:extLst>
                <a:ext uri="{FF2B5EF4-FFF2-40B4-BE49-F238E27FC236}">
                  <a16:creationId xmlns:a16="http://schemas.microsoft.com/office/drawing/2014/main" id="{26FB89E4-6ABC-4A76-9562-20A4AC5635FC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8430E372-65BD-4005-9408-8E2C4BEB95F5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5" name="Group 934">
            <a:extLst>
              <a:ext uri="{FF2B5EF4-FFF2-40B4-BE49-F238E27FC236}">
                <a16:creationId xmlns:a16="http://schemas.microsoft.com/office/drawing/2014/main" id="{8C111069-2D97-40C4-BE5A-4397D536CC4F}"/>
              </a:ext>
            </a:extLst>
          </p:cNvPr>
          <p:cNvGrpSpPr/>
          <p:nvPr/>
        </p:nvGrpSpPr>
        <p:grpSpPr>
          <a:xfrm>
            <a:off x="8473787" y="577320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36" name="Oval 2">
              <a:extLst>
                <a:ext uri="{FF2B5EF4-FFF2-40B4-BE49-F238E27FC236}">
                  <a16:creationId xmlns:a16="http://schemas.microsoft.com/office/drawing/2014/main" id="{AF32D801-7598-4F71-BD3F-ADEAD649852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56A4B67C-C798-41FD-BACD-50F9DCD581E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8" name="Group 937">
            <a:extLst>
              <a:ext uri="{FF2B5EF4-FFF2-40B4-BE49-F238E27FC236}">
                <a16:creationId xmlns:a16="http://schemas.microsoft.com/office/drawing/2014/main" id="{8650DA7B-4F62-45D1-8568-69430FE53EEB}"/>
              </a:ext>
            </a:extLst>
          </p:cNvPr>
          <p:cNvGrpSpPr/>
          <p:nvPr/>
        </p:nvGrpSpPr>
        <p:grpSpPr>
          <a:xfrm>
            <a:off x="9634172" y="505062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39" name="Oval 2">
              <a:extLst>
                <a:ext uri="{FF2B5EF4-FFF2-40B4-BE49-F238E27FC236}">
                  <a16:creationId xmlns:a16="http://schemas.microsoft.com/office/drawing/2014/main" id="{4CFE8E28-E983-4DB6-8E28-5D0CFB55D2F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1620C921-3BB4-444A-B5AD-F85F4F42C683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1" name="Group 940">
            <a:extLst>
              <a:ext uri="{FF2B5EF4-FFF2-40B4-BE49-F238E27FC236}">
                <a16:creationId xmlns:a16="http://schemas.microsoft.com/office/drawing/2014/main" id="{384456CB-C13B-42BD-8390-F54E3205DAB4}"/>
              </a:ext>
            </a:extLst>
          </p:cNvPr>
          <p:cNvGrpSpPr/>
          <p:nvPr/>
        </p:nvGrpSpPr>
        <p:grpSpPr>
          <a:xfrm>
            <a:off x="584607" y="304998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42" name="Oval 2">
              <a:extLst>
                <a:ext uri="{FF2B5EF4-FFF2-40B4-BE49-F238E27FC236}">
                  <a16:creationId xmlns:a16="http://schemas.microsoft.com/office/drawing/2014/main" id="{CDF19621-7C1F-4D3C-89EB-D24D9E26690B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B4854AD0-9CAA-4215-8749-08C56394910F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2EB76748-494D-4406-A46E-85009176CB31}"/>
              </a:ext>
            </a:extLst>
          </p:cNvPr>
          <p:cNvGrpSpPr/>
          <p:nvPr/>
        </p:nvGrpSpPr>
        <p:grpSpPr>
          <a:xfrm>
            <a:off x="9641521" y="468463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45" name="Oval 2">
              <a:extLst>
                <a:ext uri="{FF2B5EF4-FFF2-40B4-BE49-F238E27FC236}">
                  <a16:creationId xmlns:a16="http://schemas.microsoft.com/office/drawing/2014/main" id="{80EF6025-FBFF-437C-B4E0-EACEA95D8FB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CD2B8A68-375F-4BE0-B04A-ECA2D86D69F0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7" name="Group 946">
            <a:extLst>
              <a:ext uri="{FF2B5EF4-FFF2-40B4-BE49-F238E27FC236}">
                <a16:creationId xmlns:a16="http://schemas.microsoft.com/office/drawing/2014/main" id="{66ADFB0B-78A0-4A5F-8716-CBF839821555}"/>
              </a:ext>
            </a:extLst>
          </p:cNvPr>
          <p:cNvGrpSpPr/>
          <p:nvPr/>
        </p:nvGrpSpPr>
        <p:grpSpPr>
          <a:xfrm>
            <a:off x="8756816" y="2943632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48" name="Oval 2">
              <a:extLst>
                <a:ext uri="{FF2B5EF4-FFF2-40B4-BE49-F238E27FC236}">
                  <a16:creationId xmlns:a16="http://schemas.microsoft.com/office/drawing/2014/main" id="{C38DC6B9-26EE-4156-B52B-717C9057A907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BC7B401F-367E-4FD0-BAD4-272A413E110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0" name="Group 949">
            <a:extLst>
              <a:ext uri="{FF2B5EF4-FFF2-40B4-BE49-F238E27FC236}">
                <a16:creationId xmlns:a16="http://schemas.microsoft.com/office/drawing/2014/main" id="{0243CDDB-A4F4-4C07-BB0C-737395A1F403}"/>
              </a:ext>
            </a:extLst>
          </p:cNvPr>
          <p:cNvGrpSpPr/>
          <p:nvPr/>
        </p:nvGrpSpPr>
        <p:grpSpPr>
          <a:xfrm>
            <a:off x="9627006" y="507651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51" name="Oval 2">
              <a:extLst>
                <a:ext uri="{FF2B5EF4-FFF2-40B4-BE49-F238E27FC236}">
                  <a16:creationId xmlns:a16="http://schemas.microsoft.com/office/drawing/2014/main" id="{E24C32E0-6235-4F87-9F64-C382A9CFBA4D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E636E561-A5A9-4276-8BC6-AFD4086FD91D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53" name="Flowchart: Merge 952">
            <a:extLst>
              <a:ext uri="{FF2B5EF4-FFF2-40B4-BE49-F238E27FC236}">
                <a16:creationId xmlns:a16="http://schemas.microsoft.com/office/drawing/2014/main" id="{63615101-78ED-404F-AC8E-22EDAD55937F}"/>
              </a:ext>
            </a:extLst>
          </p:cNvPr>
          <p:cNvSpPr/>
          <p:nvPr/>
        </p:nvSpPr>
        <p:spPr>
          <a:xfrm>
            <a:off x="8784437" y="3075242"/>
            <a:ext cx="108000" cy="108000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4" name="Flowchart: Merge 953">
            <a:extLst>
              <a:ext uri="{FF2B5EF4-FFF2-40B4-BE49-F238E27FC236}">
                <a16:creationId xmlns:a16="http://schemas.microsoft.com/office/drawing/2014/main" id="{C94462B2-74AA-445B-BABF-5D213C78D536}"/>
              </a:ext>
            </a:extLst>
          </p:cNvPr>
          <p:cNvSpPr/>
          <p:nvPr/>
        </p:nvSpPr>
        <p:spPr>
          <a:xfrm>
            <a:off x="8706623" y="3075242"/>
            <a:ext cx="108000" cy="108000"/>
          </a:xfrm>
          <a:prstGeom prst="flowChartMerg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55" name="Group 954">
            <a:extLst>
              <a:ext uri="{FF2B5EF4-FFF2-40B4-BE49-F238E27FC236}">
                <a16:creationId xmlns:a16="http://schemas.microsoft.com/office/drawing/2014/main" id="{C48F07C7-DFC7-42F1-81C4-AC1A2F83EB92}"/>
              </a:ext>
            </a:extLst>
          </p:cNvPr>
          <p:cNvGrpSpPr/>
          <p:nvPr/>
        </p:nvGrpSpPr>
        <p:grpSpPr>
          <a:xfrm>
            <a:off x="8751929" y="2986982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56" name="Oval 2">
              <a:extLst>
                <a:ext uri="{FF2B5EF4-FFF2-40B4-BE49-F238E27FC236}">
                  <a16:creationId xmlns:a16="http://schemas.microsoft.com/office/drawing/2014/main" id="{B26F8D5F-958A-4117-81B2-08CA7F32C467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8E44DC3A-2333-478B-82D5-325539080F2C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8" name="Group 957">
            <a:extLst>
              <a:ext uri="{FF2B5EF4-FFF2-40B4-BE49-F238E27FC236}">
                <a16:creationId xmlns:a16="http://schemas.microsoft.com/office/drawing/2014/main" id="{869607AB-67E0-4DE0-869A-EFDE26CEFBF0}"/>
              </a:ext>
            </a:extLst>
          </p:cNvPr>
          <p:cNvGrpSpPr/>
          <p:nvPr/>
        </p:nvGrpSpPr>
        <p:grpSpPr>
          <a:xfrm>
            <a:off x="7819979" y="196223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59" name="Oval 2">
              <a:extLst>
                <a:ext uri="{FF2B5EF4-FFF2-40B4-BE49-F238E27FC236}">
                  <a16:creationId xmlns:a16="http://schemas.microsoft.com/office/drawing/2014/main" id="{6AF20B3B-DE61-430B-B050-000A02AA4238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2AA9A82C-C16A-4033-BE00-C8E75A5181E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61" name="Group 960">
            <a:extLst>
              <a:ext uri="{FF2B5EF4-FFF2-40B4-BE49-F238E27FC236}">
                <a16:creationId xmlns:a16="http://schemas.microsoft.com/office/drawing/2014/main" id="{EA687EB9-984F-46E1-9D8C-15F61A7EBD61}"/>
              </a:ext>
            </a:extLst>
          </p:cNvPr>
          <p:cNvGrpSpPr/>
          <p:nvPr/>
        </p:nvGrpSpPr>
        <p:grpSpPr>
          <a:xfrm>
            <a:off x="9579479" y="22838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62" name="Oval 2">
              <a:extLst>
                <a:ext uri="{FF2B5EF4-FFF2-40B4-BE49-F238E27FC236}">
                  <a16:creationId xmlns:a16="http://schemas.microsoft.com/office/drawing/2014/main" id="{F26C66FA-5AFC-4EEC-B74B-341FA481D022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E7104862-1589-4C66-A651-B3AC2C21EE29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7AAD7C40-1124-4EFA-B657-A85E8203A0B3}"/>
              </a:ext>
            </a:extLst>
          </p:cNvPr>
          <p:cNvGrpSpPr/>
          <p:nvPr/>
        </p:nvGrpSpPr>
        <p:grpSpPr>
          <a:xfrm>
            <a:off x="8314325" y="3182063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65" name="Oval 2">
              <a:extLst>
                <a:ext uri="{FF2B5EF4-FFF2-40B4-BE49-F238E27FC236}">
                  <a16:creationId xmlns:a16="http://schemas.microsoft.com/office/drawing/2014/main" id="{D0E7DABD-0291-4BD3-84E2-AE3AE1E17EDA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6" name="Oval 965">
              <a:extLst>
                <a:ext uri="{FF2B5EF4-FFF2-40B4-BE49-F238E27FC236}">
                  <a16:creationId xmlns:a16="http://schemas.microsoft.com/office/drawing/2014/main" id="{6C934127-FE90-45B8-934E-E9BAEA85FB87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67" name="Group 966">
            <a:extLst>
              <a:ext uri="{FF2B5EF4-FFF2-40B4-BE49-F238E27FC236}">
                <a16:creationId xmlns:a16="http://schemas.microsoft.com/office/drawing/2014/main" id="{3699F3D8-1838-4C51-9A61-88886D30479B}"/>
              </a:ext>
            </a:extLst>
          </p:cNvPr>
          <p:cNvGrpSpPr/>
          <p:nvPr/>
        </p:nvGrpSpPr>
        <p:grpSpPr>
          <a:xfrm>
            <a:off x="8832164" y="4618332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68" name="Oval 2">
              <a:extLst>
                <a:ext uri="{FF2B5EF4-FFF2-40B4-BE49-F238E27FC236}">
                  <a16:creationId xmlns:a16="http://schemas.microsoft.com/office/drawing/2014/main" id="{504EDD04-9E8A-48F7-AAB6-92501D682C19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B8D20794-F5C4-42FA-8C9B-B176D284E3D1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0" name="Group 969">
            <a:extLst>
              <a:ext uri="{FF2B5EF4-FFF2-40B4-BE49-F238E27FC236}">
                <a16:creationId xmlns:a16="http://schemas.microsoft.com/office/drawing/2014/main" id="{1D3181F6-C472-4C21-A1F3-5C9FC781E945}"/>
              </a:ext>
            </a:extLst>
          </p:cNvPr>
          <p:cNvGrpSpPr/>
          <p:nvPr/>
        </p:nvGrpSpPr>
        <p:grpSpPr>
          <a:xfrm>
            <a:off x="8485802" y="5658554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71" name="Oval 2">
              <a:extLst>
                <a:ext uri="{FF2B5EF4-FFF2-40B4-BE49-F238E27FC236}">
                  <a16:creationId xmlns:a16="http://schemas.microsoft.com/office/drawing/2014/main" id="{A242AF1D-1DEC-492F-BEE0-F8E8DB153240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14D4628E-D739-4830-A384-5CFA87AA204B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3" name="Group 972">
            <a:extLst>
              <a:ext uri="{FF2B5EF4-FFF2-40B4-BE49-F238E27FC236}">
                <a16:creationId xmlns:a16="http://schemas.microsoft.com/office/drawing/2014/main" id="{9D9CF86E-4145-4414-88FD-2AC6BEC6BCCD}"/>
              </a:ext>
            </a:extLst>
          </p:cNvPr>
          <p:cNvGrpSpPr/>
          <p:nvPr/>
        </p:nvGrpSpPr>
        <p:grpSpPr>
          <a:xfrm>
            <a:off x="8631404" y="1432997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74" name="Oval 2">
              <a:extLst>
                <a:ext uri="{FF2B5EF4-FFF2-40B4-BE49-F238E27FC236}">
                  <a16:creationId xmlns:a16="http://schemas.microsoft.com/office/drawing/2014/main" id="{6205A723-9331-4CCF-B325-B3E0C2D0354E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7BB933A6-B8C8-4899-8046-128B075B94FA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6" name="Group 975">
            <a:extLst>
              <a:ext uri="{FF2B5EF4-FFF2-40B4-BE49-F238E27FC236}">
                <a16:creationId xmlns:a16="http://schemas.microsoft.com/office/drawing/2014/main" id="{6D0EE682-B6BF-4739-B96D-12ACA67D73C9}"/>
              </a:ext>
            </a:extLst>
          </p:cNvPr>
          <p:cNvGrpSpPr/>
          <p:nvPr/>
        </p:nvGrpSpPr>
        <p:grpSpPr>
          <a:xfrm>
            <a:off x="590932" y="3523150"/>
            <a:ext cx="165374" cy="231934"/>
            <a:chOff x="535940" y="1524665"/>
            <a:chExt cx="571500" cy="766354"/>
          </a:xfrm>
          <a:solidFill>
            <a:srgbClr val="EC627E"/>
          </a:solidFill>
          <a:effectLst>
            <a:outerShdw blurRad="76200" dist="101600" dir="210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77" name="Oval 2">
              <a:extLst>
                <a:ext uri="{FF2B5EF4-FFF2-40B4-BE49-F238E27FC236}">
                  <a16:creationId xmlns:a16="http://schemas.microsoft.com/office/drawing/2014/main" id="{2002ED5A-1583-4BBB-A6AD-2E1DC29BCF4F}"/>
                </a:ext>
              </a:extLst>
            </p:cNvPr>
            <p:cNvSpPr/>
            <p:nvPr/>
          </p:nvSpPr>
          <p:spPr>
            <a:xfrm>
              <a:off x="535940" y="1524665"/>
              <a:ext cx="571500" cy="766354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266700 w 533400"/>
                <a:gd name="connsiteY1" fmla="*/ 0 h 533400"/>
                <a:gd name="connsiteX2" fmla="*/ 533400 w 533400"/>
                <a:gd name="connsiteY2" fmla="*/ 266700 h 533400"/>
                <a:gd name="connsiteX3" fmla="*/ 266700 w 533400"/>
                <a:gd name="connsiteY3" fmla="*/ 533400 h 533400"/>
                <a:gd name="connsiteX4" fmla="*/ 0 w 533400"/>
                <a:gd name="connsiteY4" fmla="*/ 266700 h 5334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75526"/>
                <a:gd name="connsiteX1" fmla="*/ 266700 w 533400"/>
                <a:gd name="connsiteY1" fmla="*/ 0 h 775526"/>
                <a:gd name="connsiteX2" fmla="*/ 533400 w 533400"/>
                <a:gd name="connsiteY2" fmla="*/ 266700 h 775526"/>
                <a:gd name="connsiteX3" fmla="*/ 266700 w 533400"/>
                <a:gd name="connsiteY3" fmla="*/ 762000 h 775526"/>
                <a:gd name="connsiteX4" fmla="*/ 0 w 533400"/>
                <a:gd name="connsiteY4" fmla="*/ 266700 h 775526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00"/>
                <a:gd name="connsiteY0" fmla="*/ 266700 h 762000"/>
                <a:gd name="connsiteX1" fmla="*/ 266700 w 533400"/>
                <a:gd name="connsiteY1" fmla="*/ 0 h 762000"/>
                <a:gd name="connsiteX2" fmla="*/ 533400 w 533400"/>
                <a:gd name="connsiteY2" fmla="*/ 266700 h 762000"/>
                <a:gd name="connsiteX3" fmla="*/ 266700 w 533400"/>
                <a:gd name="connsiteY3" fmla="*/ 762000 h 762000"/>
                <a:gd name="connsiteX4" fmla="*/ 0 w 533400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62000"/>
                <a:gd name="connsiteX1" fmla="*/ 266700 w 533444"/>
                <a:gd name="connsiteY1" fmla="*/ 0 h 762000"/>
                <a:gd name="connsiteX2" fmla="*/ 533400 w 533444"/>
                <a:gd name="connsiteY2" fmla="*/ 266700 h 762000"/>
                <a:gd name="connsiteX3" fmla="*/ 266700 w 533444"/>
                <a:gd name="connsiteY3" fmla="*/ 762000 h 762000"/>
                <a:gd name="connsiteX4" fmla="*/ 0 w 533444"/>
                <a:gd name="connsiteY4" fmla="*/ 266700 h 762000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  <a:gd name="connsiteX0" fmla="*/ 0 w 533444"/>
                <a:gd name="connsiteY0" fmla="*/ 266700 h 715324"/>
                <a:gd name="connsiteX1" fmla="*/ 266700 w 533444"/>
                <a:gd name="connsiteY1" fmla="*/ 0 h 715324"/>
                <a:gd name="connsiteX2" fmla="*/ 533400 w 533444"/>
                <a:gd name="connsiteY2" fmla="*/ 266700 h 715324"/>
                <a:gd name="connsiteX3" fmla="*/ 266700 w 533444"/>
                <a:gd name="connsiteY3" fmla="*/ 715324 h 715324"/>
                <a:gd name="connsiteX4" fmla="*/ 0 w 533444"/>
                <a:gd name="connsiteY4" fmla="*/ 266700 h 71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44" h="715324">
                  <a:moveTo>
                    <a:pt x="0" y="266700"/>
                  </a:moveTo>
                  <a:cubicBezTo>
                    <a:pt x="0" y="139700"/>
                    <a:pt x="119406" y="0"/>
                    <a:pt x="266700" y="0"/>
                  </a:cubicBezTo>
                  <a:cubicBezTo>
                    <a:pt x="413994" y="0"/>
                    <a:pt x="533400" y="119406"/>
                    <a:pt x="533400" y="266700"/>
                  </a:cubicBezTo>
                  <a:cubicBezTo>
                    <a:pt x="536575" y="445744"/>
                    <a:pt x="369544" y="623249"/>
                    <a:pt x="266700" y="715324"/>
                  </a:cubicBezTo>
                  <a:cubicBezTo>
                    <a:pt x="168301" y="624520"/>
                    <a:pt x="0" y="425450"/>
                    <a:pt x="0" y="26670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E069FF19-5FB8-4D99-B658-DBF99A709FD8}"/>
                </a:ext>
              </a:extLst>
            </p:cNvPr>
            <p:cNvSpPr/>
            <p:nvPr/>
          </p:nvSpPr>
          <p:spPr>
            <a:xfrm>
              <a:off x="730251" y="1706503"/>
              <a:ext cx="182879" cy="1752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540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.3278_UKSA_CAP_PowerPoint Template-v1-280417">
  <a:themeElements>
    <a:clrScheme name="UKSA Colours">
      <a:dk1>
        <a:sysClr val="windowText" lastClr="000000"/>
      </a:dk1>
      <a:lt1>
        <a:sysClr val="window" lastClr="FFFFFF"/>
      </a:lt1>
      <a:dk2>
        <a:srgbClr val="266093"/>
      </a:dk2>
      <a:lt2>
        <a:srgbClr val="E7E6E6"/>
      </a:lt2>
      <a:accent1>
        <a:srgbClr val="266093"/>
      </a:accent1>
      <a:accent2>
        <a:srgbClr val="DD0932"/>
      </a:accent2>
      <a:accent3>
        <a:srgbClr val="672565"/>
      </a:accent3>
      <a:accent4>
        <a:srgbClr val="47BCCA"/>
      </a:accent4>
      <a:accent5>
        <a:srgbClr val="EC627E"/>
      </a:accent5>
      <a:accent6>
        <a:srgbClr val="00837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.3278_UKSA_CAP_PowerPoint Template-v1-280417.potx" id="{6887A201-599D-4F56-A134-0451FFA702ED}" vid="{21A107AD-0905-40BB-BDB3-268548E9D4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33900312E3A42A4EB5035606386A9" ma:contentTypeVersion="16471" ma:contentTypeDescription="Create a new document." ma:contentTypeScope="" ma:versionID="0efe67bc82f64e5a2f59924f07011073">
  <xsd:schema xmlns:xsd="http://www.w3.org/2001/XMLSchema" xmlns:xs="http://www.w3.org/2001/XMLSchema" xmlns:p="http://schemas.microsoft.com/office/2006/metadata/properties" xmlns:ns2="b67a7830-db79-4a49-bf27-2aff92a2201a" xmlns:ns3="b413c3fd-5a3b-4239-b985-69032e371c04" xmlns:ns4="0063f72e-ace3-48fb-9c1f-5b513408b31f" xmlns:ns5="a8f60570-4bd3-4f2b-950b-a996de8ab151" xmlns:ns6="a172083e-e40c-4314-b43a-827352a1ed2c" xmlns:ns7="c963a4c1-1bb4-49f2-a011-9c776a7eed2a" xmlns:ns8="d8e9e187-c0d6-45b7-a5f3-cefb785a286d" targetNamespace="http://schemas.microsoft.com/office/2006/metadata/properties" ma:root="true" ma:fieldsID="c2b021360be8846c355ef62672c6a0c2" ns2:_="" ns3:_="" ns4:_="" ns5:_="" ns6:_="" ns7:_="" ns8:_="">
    <xsd:import namespace="b67a7830-db79-4a49-bf27-2aff92a2201a"/>
    <xsd:import namespace="b413c3fd-5a3b-4239-b985-69032e371c04"/>
    <xsd:import namespace="0063f72e-ace3-48fb-9c1f-5b513408b31f"/>
    <xsd:import namespace="a8f60570-4bd3-4f2b-950b-a996de8ab151"/>
    <xsd:import namespace="a172083e-e40c-4314-b43a-827352a1ed2c"/>
    <xsd:import namespace="c963a4c1-1bb4-49f2-a011-9c776a7eed2a"/>
    <xsd:import namespace="d8e9e187-c0d6-45b7-a5f3-cefb785a286d"/>
    <xsd:element name="properties">
      <xsd:complexType>
        <xsd:sequence>
          <xsd:element name="documentManagement">
            <xsd:complexType>
              <xsd:all>
                <xsd:element ref="ns2:ExternallyShared" minOccurs="0"/>
                <xsd:element ref="ns3:Document_x0020_Notes" minOccurs="0"/>
                <xsd:element ref="ns4:Security_x0020_Classification" minOccurs="0"/>
                <xsd:element ref="ns3:Handling_x0020_Instructions" minOccurs="0"/>
                <xsd:element ref="ns4:Descriptor" minOccurs="0"/>
                <xsd:element ref="ns3:Government_x0020_Body" minOccurs="0"/>
                <xsd:element ref="ns5:Retention_x0020_Label" minOccurs="0"/>
                <xsd:element ref="ns3:Date_x0020_Opened" minOccurs="0"/>
                <xsd:element ref="ns3:Date_x0020_Closed" minOccurs="0"/>
                <xsd:element ref="ns4:National_x0020_Caveat" minOccurs="0"/>
                <xsd:element ref="ns3:CIRRUSPreviousLocation" minOccurs="0"/>
                <xsd:element ref="ns3:CIRRUSPreviousID" minOccurs="0"/>
                <xsd:element ref="ns2:LegacyDocumentType" minOccurs="0"/>
                <xsd:element ref="ns2:LegacyFileplanTarget" minOccurs="0"/>
                <xsd:element ref="ns2:LegacyNumericClass" minOccurs="0"/>
                <xsd:element ref="ns2:LegacyFolderType" minOccurs="0"/>
                <xsd:element ref="ns2:LegacyRecordFolderIdentifier" minOccurs="0"/>
                <xsd:element ref="ns2:LegacyCopyright" minOccurs="0"/>
                <xsd:element ref="ns2:LegacyLastModifiedDate" minOccurs="0"/>
                <xsd:element ref="ns2:LegacyModifier" minOccurs="0"/>
                <xsd:element ref="ns2:LegacyFolder" minOccurs="0"/>
                <xsd:element ref="ns2:LegacyContentType" minOccurs="0"/>
                <xsd:element ref="ns2:LegacyExpiryReviewDate" minOccurs="0"/>
                <xsd:element ref="ns2:LegacyLastActionDate" minOccurs="0"/>
                <xsd:element ref="ns2:LegacyProtectiveMarking" minOccurs="0"/>
                <xsd:element ref="ns2:LegacyTags" minOccurs="0"/>
                <xsd:element ref="ns2:LegacyReferencesFromOtherItems" minOccurs="0"/>
                <xsd:element ref="ns2:LegacyStatusonTransfer" minOccurs="0"/>
                <xsd:element ref="ns2:LegacyDateClosed" minOccurs="0"/>
                <xsd:element ref="ns2:LegacyRecordCategoryIdentifier" minOccurs="0"/>
                <xsd:element ref="ns2:LegacyDispositionAsOfDate" minOccurs="0"/>
                <xsd:element ref="ns2:LegacyHomeLocation" minOccurs="0"/>
                <xsd:element ref="ns2:LegacyCurrentLocation" minOccurs="0"/>
                <xsd:element ref="ns6:LegacyDateFileReceived" minOccurs="0"/>
                <xsd:element ref="ns6:LegacyDateFileRequested" minOccurs="0"/>
                <xsd:element ref="ns6:LegacyDateFileReturned" minOccurs="0"/>
                <xsd:element ref="ns6:LegacyMinister" minOccurs="0"/>
                <xsd:element ref="ns6:LegacyMP" minOccurs="0"/>
                <xsd:element ref="ns6:LegacyFolderNotes" minOccurs="0"/>
                <xsd:element ref="ns6:LegacyPhysicalItemLocation" minOccurs="0"/>
                <xsd:element ref="ns6:LegacyRequestType" minOccurs="0"/>
                <xsd:element ref="ns6:LegacyDescriptor" minOccurs="0"/>
                <xsd:element ref="ns6:LegacyFolderDocumentID" minOccurs="0"/>
                <xsd:element ref="ns6:LegacyDocumentID" minOccurs="0"/>
                <xsd:element ref="ns2:LegacyReferencesToOtherItems" minOccurs="0"/>
                <xsd:element ref="ns2:LegacyCustodian" minOccurs="0"/>
                <xsd:element ref="ns2:LegacyAdditionalAuthors" minOccurs="0"/>
                <xsd:element ref="ns2:LegacyDocumentLink" minOccurs="0"/>
                <xsd:element ref="ns2:LegacyFolderLink" minOccurs="0"/>
                <xsd:element ref="ns6:LegacyPhysicalFormat" minOccurs="0"/>
                <xsd:element ref="ns4:_dlc_DocIdUrl" minOccurs="0"/>
                <xsd:element ref="ns4:_dlc_DocIdPersistId" minOccurs="0"/>
                <xsd:element ref="ns7:m975189f4ba442ecbf67d4147307b177" minOccurs="0"/>
                <xsd:element ref="ns4:TaxCatchAll" minOccurs="0"/>
                <xsd:element ref="ns4:TaxCatchAllLabel" minOccurs="0"/>
                <xsd:element ref="ns4:_dlc_DocId" minOccurs="0"/>
                <xsd:element ref="ns3:CIRRUSPreviousRetentionPolicy" minOccurs="0"/>
                <xsd:element ref="ns6:LegacyCaseReferenceNumber" minOccurs="0"/>
                <xsd:element ref="ns8:MediaServiceMetadata" minOccurs="0"/>
                <xsd:element ref="ns8:MediaServiceFastMetadata" minOccurs="0"/>
                <xsd:element ref="ns8:MediaServiceAutoTags" minOccurs="0"/>
                <xsd:element ref="ns8:MediaServiceDateTaken" minOccurs="0"/>
                <xsd:element ref="ns8:MediaServiceLocation" minOccurs="0"/>
                <xsd:element ref="ns8:MediaServiceOCR" minOccurs="0"/>
                <xsd:element ref="ns4:SharedWithUsers" minOccurs="0"/>
                <xsd:element ref="ns4:SharedWithDetails" minOccurs="0"/>
                <xsd:element ref="ns8:MediaServiceEventHashCode" minOccurs="0"/>
                <xsd:element ref="ns8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a7830-db79-4a49-bf27-2aff92a2201a" elementFormDefault="qualified">
    <xsd:import namespace="http://schemas.microsoft.com/office/2006/documentManagement/types"/>
    <xsd:import namespace="http://schemas.microsoft.com/office/infopath/2007/PartnerControls"/>
    <xsd:element name="ExternallyShared" ma:index="2" nillable="true" ma:displayName="External" ma:description="Used with SPFX field customizer, displays if the item is externally shared" ma:hidden="true" ma:internalName="ExternallyShared">
      <xsd:simpleType>
        <xsd:restriction base="dms:Text"/>
      </xsd:simpleType>
    </xsd:element>
    <xsd:element name="LegacyDocumentType" ma:index="15" nillable="true" ma:displayName="Legacy Document Type" ma:internalName="LegacyDocumentType">
      <xsd:simpleType>
        <xsd:restriction base="dms:Text">
          <xsd:maxLength value="255"/>
        </xsd:restriction>
      </xsd:simpleType>
    </xsd:element>
    <xsd:element name="LegacyFileplanTarget" ma:index="16" nillable="true" ma:displayName="Legacy Fileplan Target" ma:internalName="LegacyFileplanTarget">
      <xsd:simpleType>
        <xsd:restriction base="dms:Text">
          <xsd:maxLength value="255"/>
        </xsd:restriction>
      </xsd:simpleType>
    </xsd:element>
    <xsd:element name="LegacyNumericClass" ma:index="17" nillable="true" ma:displayName="Legacy Numeric Class" ma:internalName="LegacyNumericClass">
      <xsd:simpleType>
        <xsd:restriction base="dms:Text">
          <xsd:maxLength value="255"/>
        </xsd:restriction>
      </xsd:simpleType>
    </xsd:element>
    <xsd:element name="LegacyFolderType" ma:index="18" nillable="true" ma:displayName="Legacy Folder Type" ma:internalName="LegacyFolderType">
      <xsd:simpleType>
        <xsd:restriction base="dms:Text">
          <xsd:maxLength value="255"/>
        </xsd:restriction>
      </xsd:simpleType>
    </xsd:element>
    <xsd:element name="LegacyRecordFolderIdentifier" ma:index="19" nillable="true" ma:displayName="Legacy Record Folder Identifier" ma:internalName="LegacyRecordFolderIdentifier">
      <xsd:simpleType>
        <xsd:restriction base="dms:Text">
          <xsd:maxLength value="255"/>
        </xsd:restriction>
      </xsd:simpleType>
    </xsd:element>
    <xsd:element name="LegacyCopyright" ma:index="20" nillable="true" ma:displayName="Legacy Copyright" ma:internalName="LegacyCopyright">
      <xsd:simpleType>
        <xsd:restriction base="dms:Text">
          <xsd:maxLength value="255"/>
        </xsd:restriction>
      </xsd:simpleType>
    </xsd:element>
    <xsd:element name="LegacyLastModifiedDate" ma:index="21" nillable="true" ma:displayName="Legacy Last Modified Date" ma:format="DateTime" ma:internalName="LegacyLastModifiedDate">
      <xsd:simpleType>
        <xsd:restriction base="dms:DateTime"/>
      </xsd:simpleType>
    </xsd:element>
    <xsd:element name="LegacyModifier" ma:index="22" nillable="true" ma:displayName="Legacy Modifier" ma:SharePointGroup="0" ma:internalName="LegacyModifi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gacyFolder" ma:index="23" nillable="true" ma:displayName="Legacy Folder" ma:internalName="LegacyFolder">
      <xsd:simpleType>
        <xsd:restriction base="dms:Text">
          <xsd:maxLength value="255"/>
        </xsd:restriction>
      </xsd:simpleType>
    </xsd:element>
    <xsd:element name="LegacyContentType" ma:index="24" nillable="true" ma:displayName="Legacy Content Type" ma:internalName="LegacyContentType">
      <xsd:simpleType>
        <xsd:restriction base="dms:Text">
          <xsd:maxLength value="255"/>
        </xsd:restriction>
      </xsd:simpleType>
    </xsd:element>
    <xsd:element name="LegacyExpiryReviewDate" ma:index="25" nillable="true" ma:displayName="Legacy Expiry Review Date" ma:format="DateTime" ma:internalName="LegacyExpiryReviewDate">
      <xsd:simpleType>
        <xsd:restriction base="dms:DateTime"/>
      </xsd:simpleType>
    </xsd:element>
    <xsd:element name="LegacyLastActionDate" ma:index="26" nillable="true" ma:displayName="Legacy Last Action Date" ma:format="DateTime" ma:internalName="LegacyLastActionDate">
      <xsd:simpleType>
        <xsd:restriction base="dms:DateTime"/>
      </xsd:simpleType>
    </xsd:element>
    <xsd:element name="LegacyProtectiveMarking" ma:index="27" nillable="true" ma:displayName="Legacy Protective Marking" ma:internalName="LegacyProtectiveMarking">
      <xsd:simpleType>
        <xsd:restriction base="dms:Text">
          <xsd:maxLength value="255"/>
        </xsd:restriction>
      </xsd:simpleType>
    </xsd:element>
    <xsd:element name="LegacyTags" ma:index="28" nillable="true" ma:displayName="Legacy Tags" ma:internalName="LegacyTags">
      <xsd:simpleType>
        <xsd:restriction base="dms:Note">
          <xsd:maxLength value="255"/>
        </xsd:restriction>
      </xsd:simpleType>
    </xsd:element>
    <xsd:element name="LegacyReferencesFromOtherItems" ma:index="29" nillable="true" ma:displayName="Legacy References From Other Items" ma:internalName="LegacyReferencesFromOtherItems">
      <xsd:simpleType>
        <xsd:restriction base="dms:Text">
          <xsd:maxLength value="255"/>
        </xsd:restriction>
      </xsd:simpleType>
    </xsd:element>
    <xsd:element name="LegacyStatusonTransfer" ma:index="30" nillable="true" ma:displayName="Legacy Status on Transfer" ma:internalName="LegacyStatusonTransfer">
      <xsd:simpleType>
        <xsd:restriction base="dms:Text">
          <xsd:maxLength value="255"/>
        </xsd:restriction>
      </xsd:simpleType>
    </xsd:element>
    <xsd:element name="LegacyDateClosed" ma:index="31" nillable="true" ma:displayName="Legacy Date Closed" ma:format="DateOnly" ma:internalName="LegacyDateClosed">
      <xsd:simpleType>
        <xsd:restriction base="dms:DateTime"/>
      </xsd:simpleType>
    </xsd:element>
    <xsd:element name="LegacyRecordCategoryIdentifier" ma:index="32" nillable="true" ma:displayName="Legacy Record Category Identifier" ma:internalName="LegacyRecordCategoryIdentifier">
      <xsd:simpleType>
        <xsd:restriction base="dms:Text">
          <xsd:maxLength value="255"/>
        </xsd:restriction>
      </xsd:simpleType>
    </xsd:element>
    <xsd:element name="LegacyDispositionAsOfDate" ma:index="33" nillable="true" ma:displayName="Legacy Disposition as of Date" ma:format="DateOnly" ma:internalName="LegacyDispositionAsOfDate">
      <xsd:simpleType>
        <xsd:restriction base="dms:DateTime"/>
      </xsd:simpleType>
    </xsd:element>
    <xsd:element name="LegacyHomeLocation" ma:index="34" nillable="true" ma:displayName="Legacy Home Location" ma:internalName="LegacyHomeLocation">
      <xsd:simpleType>
        <xsd:restriction base="dms:Text">
          <xsd:maxLength value="255"/>
        </xsd:restriction>
      </xsd:simpleType>
    </xsd:element>
    <xsd:element name="LegacyCurrentLocation" ma:index="35" nillable="true" ma:displayName="Legacy Current Location" ma:internalName="LegacyCurrentLocation">
      <xsd:simpleType>
        <xsd:restriction base="dms:Text">
          <xsd:maxLength value="255"/>
        </xsd:restriction>
      </xsd:simpleType>
    </xsd:element>
    <xsd:element name="LegacyReferencesToOtherItems" ma:index="47" nillable="true" ma:displayName="Legacy References To Other Items" ma:internalName="LegacyReferencesToOtherItems">
      <xsd:simpleType>
        <xsd:restriction base="dms:Note">
          <xsd:maxLength value="255"/>
        </xsd:restriction>
      </xsd:simpleType>
    </xsd:element>
    <xsd:element name="LegacyCustodian" ma:index="48" nillable="true" ma:displayName="Legacy Custodian" ma:internalName="LegacyCustodian">
      <xsd:simpleType>
        <xsd:restriction base="dms:Note">
          <xsd:maxLength value="255"/>
        </xsd:restriction>
      </xsd:simpleType>
    </xsd:element>
    <xsd:element name="LegacyAdditionalAuthors" ma:index="49" nillable="true" ma:displayName="Legacy Additional Authors" ma:internalName="LegacyAdditionalAuthors">
      <xsd:simpleType>
        <xsd:restriction base="dms:Note">
          <xsd:maxLength value="255"/>
        </xsd:restriction>
      </xsd:simpleType>
    </xsd:element>
    <xsd:element name="LegacyDocumentLink" ma:index="50" nillable="true" ma:displayName="Legacy Document Link" ma:internalName="LegacyDocumentLink">
      <xsd:simpleType>
        <xsd:restriction base="dms:Text">
          <xsd:maxLength value="255"/>
        </xsd:restriction>
      </xsd:simpleType>
    </xsd:element>
    <xsd:element name="LegacyFolderLink" ma:index="51" nillable="true" ma:displayName="Legacy Folder Link" ma:internalName="LegacyFolderLink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3c3fd-5a3b-4239-b985-69032e371c04" elementFormDefault="qualified">
    <xsd:import namespace="http://schemas.microsoft.com/office/2006/documentManagement/types"/>
    <xsd:import namespace="http://schemas.microsoft.com/office/infopath/2007/PartnerControls"/>
    <xsd:element name="Document_x0020_Notes" ma:index="3" nillable="true" ma:displayName="Document Notes" ma:internalName="Document_0x0020_Notes">
      <xsd:simpleType>
        <xsd:restriction base="dms:Note">
          <xsd:maxLength value="255"/>
        </xsd:restriction>
      </xsd:simpleType>
    </xsd:element>
    <xsd:element name="Handling_x0020_Instructions" ma:index="5" nillable="true" ma:displayName="Handling Instructions" ma:internalName="Handling_x0020_Instructions">
      <xsd:simpleType>
        <xsd:restriction base="dms:Text">
          <xsd:maxLength value="255"/>
        </xsd:restriction>
      </xsd:simpleType>
    </xsd:element>
    <xsd:element name="Government_x0020_Body" ma:index="7" nillable="true" ma:displayName="Government Body" ma:default="BEIS" ma:internalName="Government_x0020_Body">
      <xsd:simpleType>
        <xsd:restriction base="dms:Text">
          <xsd:maxLength value="255"/>
        </xsd:restriction>
      </xsd:simpleType>
    </xsd:element>
    <xsd:element name="Date_x0020_Opened" ma:index="10" nillable="true" ma:displayName="Date Opened" ma:default="[Today]" ma:format="DateOnly" ma:internalName="Date_x0020_Opened">
      <xsd:simpleType>
        <xsd:restriction base="dms:DateTime"/>
      </xsd:simpleType>
    </xsd:element>
    <xsd:element name="Date_x0020_Closed" ma:index="11" nillable="true" ma:displayName="Date Closed" ma:format="DateOnly" ma:internalName="Date_x0020_Closed">
      <xsd:simpleType>
        <xsd:restriction base="dms:DateTime"/>
      </xsd:simpleType>
    </xsd:element>
    <xsd:element name="CIRRUSPreviousLocation" ma:index="13" nillable="true" ma:displayName="Previous Location" ma:description="The location the document previously resided in." ma:internalName="CIRRUSPreviousLocation">
      <xsd:simpleType>
        <xsd:restriction base="dms:Text">
          <xsd:maxLength value="255"/>
        </xsd:restriction>
      </xsd:simpleType>
    </xsd:element>
    <xsd:element name="CIRRUSPreviousID" ma:index="14" nillable="true" ma:displayName="Previous Id" ma:description="The id of the document in its previous location." ma:internalName="CIRRUSPreviousID">
      <xsd:simpleType>
        <xsd:restriction base="dms:Text">
          <xsd:maxLength value="255"/>
        </xsd:restriction>
      </xsd:simpleType>
    </xsd:element>
    <xsd:element name="CIRRUSPreviousRetentionPolicy" ma:index="65" nillable="true" ma:displayName="Previous Retention Policy" ma:description="The retention policy of the document in its previous location." ma:internalName="CIRRUSPreviousRetentionPolic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3f72e-ace3-48fb-9c1f-5b513408b31f" elementFormDefault="qualified">
    <xsd:import namespace="http://schemas.microsoft.com/office/2006/documentManagement/types"/>
    <xsd:import namespace="http://schemas.microsoft.com/office/infopath/2007/PartnerControls"/>
    <xsd:element name="Security_x0020_Classification" ma:index="4" nillable="true" ma:displayName="Security Classification" ma:default="OFFICIAL" ma:format="Dropdown" ma:indexed="true" ma:internalName="Security_x0020_Classification">
      <xsd:simpleType>
        <xsd:restriction base="dms:Choice">
          <xsd:enumeration value="OFFICIAL"/>
          <xsd:enumeration value="OFFICIAL - SENSITIVE"/>
        </xsd:restriction>
      </xsd:simpleType>
    </xsd:element>
    <xsd:element name="Descriptor" ma:index="6" nillable="true" ma:displayName="Descriptor" ma:default="" ma:format="Dropdown" ma:indexed="true" ma:internalName="Descriptor">
      <xsd:simpleType>
        <xsd:restriction base="dms:Choice">
          <xsd:enumeration value="COMMERCIAL"/>
          <xsd:enumeration value="PERSONAL"/>
          <xsd:enumeration value="LOCSEN"/>
        </xsd:restriction>
      </xsd:simpleType>
    </xsd:element>
    <xsd:element name="National_x0020_Caveat" ma:index="12" nillable="true" ma:displayName="National Caveat" ma:default="" ma:format="Dropdown" ma:indexed="true" ma:internalName="National_x0020_Caveat">
      <xsd:simpleType>
        <xsd:restriction base="dms:Choice">
          <xsd:enumeration value="UK EYES ONLY"/>
        </xsd:restriction>
      </xsd:simpleType>
    </xsd:element>
    <xsd:element name="_dlc_DocIdUrl" ma:index="5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60" nillable="true" ma:displayName="Taxonomy Catch All Column" ma:hidden="true" ma:list="{7a443858-fa6e-4cf2-b840-4d0a346eeaf3}" ma:internalName="TaxCatchAll" ma:showField="CatchAllData" ma:web="0063f72e-ace3-48fb-9c1f-5b513408b3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61" nillable="true" ma:displayName="Taxonomy Catch All Column1" ma:hidden="true" ma:list="{7a443858-fa6e-4cf2-b840-4d0a346eeaf3}" ma:internalName="TaxCatchAllLabel" ma:readOnly="true" ma:showField="CatchAllDataLabel" ma:web="0063f72e-ace3-48fb-9c1f-5b513408b3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6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SharedWithUsers" ma:index="7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7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60570-4bd3-4f2b-950b-a996de8ab151" elementFormDefault="qualified">
    <xsd:import namespace="http://schemas.microsoft.com/office/2006/documentManagement/types"/>
    <xsd:import namespace="http://schemas.microsoft.com/office/infopath/2007/PartnerControls"/>
    <xsd:element name="Retention_x0020_Label" ma:index="9" nillable="true" ma:displayName="Retention Label" ma:internalName="Retention_x0020_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72083e-e40c-4314-b43a-827352a1ed2c" elementFormDefault="qualified">
    <xsd:import namespace="http://schemas.microsoft.com/office/2006/documentManagement/types"/>
    <xsd:import namespace="http://schemas.microsoft.com/office/infopath/2007/PartnerControls"/>
    <xsd:element name="LegacyDateFileReceived" ma:index="36" nillable="true" ma:displayName="Legacy Date File Received" ma:format="DateOnly" ma:internalName="LegacyDateFileReceived">
      <xsd:simpleType>
        <xsd:restriction base="dms:DateTime"/>
      </xsd:simpleType>
    </xsd:element>
    <xsd:element name="LegacyDateFileRequested" ma:index="37" nillable="true" ma:displayName="Legacy Date File Requested" ma:format="DateOnly" ma:internalName="LegacyDateFileRequested">
      <xsd:simpleType>
        <xsd:restriction base="dms:DateTime"/>
      </xsd:simpleType>
    </xsd:element>
    <xsd:element name="LegacyDateFileReturned" ma:index="38" nillable="true" ma:displayName="Legacy Date File Returned" ma:format="DateOnly" ma:internalName="LegacyDateFileReturned">
      <xsd:simpleType>
        <xsd:restriction base="dms:DateTime"/>
      </xsd:simpleType>
    </xsd:element>
    <xsd:element name="LegacyMinister" ma:index="39" nillable="true" ma:displayName="Legacy Minister" ma:internalName="LegacyMinister">
      <xsd:simpleType>
        <xsd:restriction base="dms:Text">
          <xsd:maxLength value="255"/>
        </xsd:restriction>
      </xsd:simpleType>
    </xsd:element>
    <xsd:element name="LegacyMP" ma:index="40" nillable="true" ma:displayName="Legacy MP" ma:internalName="LegacyMP">
      <xsd:simpleType>
        <xsd:restriction base="dms:Text">
          <xsd:maxLength value="255"/>
        </xsd:restriction>
      </xsd:simpleType>
    </xsd:element>
    <xsd:element name="LegacyFolderNotes" ma:index="41" nillable="true" ma:displayName="Legacy Folder Notes" ma:internalName="LegacyFolderNotes">
      <xsd:simpleType>
        <xsd:restriction base="dms:Note">
          <xsd:maxLength value="255"/>
        </xsd:restriction>
      </xsd:simpleType>
    </xsd:element>
    <xsd:element name="LegacyPhysicalItemLocation" ma:index="42" nillable="true" ma:displayName="Legacy Physical Item Location" ma:format="Dropdown" ma:internalName="LegacyPhysicalItemLocation">
      <xsd:simpleType>
        <xsd:restriction base="dms:Choice">
          <xsd:enumeration value="Off-Site"/>
          <xsd:enumeration value="TNA"/>
          <xsd:enumeration value="DECC"/>
        </xsd:restriction>
      </xsd:simpleType>
    </xsd:element>
    <xsd:element name="LegacyRequestType" ma:index="43" nillable="true" ma:displayName="Legacy Request Type" ma:format="Dropdown" ma:internalName="LegacyRequestType">
      <xsd:simpleType>
        <xsd:restriction base="dms:Choice">
          <xsd:enumeration value="FOI"/>
          <xsd:enumeration value="EIR"/>
          <xsd:enumeration value="PQ"/>
          <xsd:enumeration value="MC"/>
        </xsd:restriction>
      </xsd:simpleType>
    </xsd:element>
    <xsd:element name="LegacyDescriptor" ma:index="44" nillable="true" ma:displayName="Legacy Descriptor" ma:internalName="LegacyDescriptor">
      <xsd:simpleType>
        <xsd:restriction base="dms:Note">
          <xsd:maxLength value="255"/>
        </xsd:restriction>
      </xsd:simpleType>
    </xsd:element>
    <xsd:element name="LegacyFolderDocumentID" ma:index="45" nillable="true" ma:displayName="Legacy Folder Document ID" ma:internalName="LegacyFolderDocumentID">
      <xsd:simpleType>
        <xsd:restriction base="dms:Text">
          <xsd:maxLength value="255"/>
        </xsd:restriction>
      </xsd:simpleType>
    </xsd:element>
    <xsd:element name="LegacyDocumentID" ma:index="46" nillable="true" ma:displayName="Legacy Document ID" ma:internalName="LegacyDocumentID">
      <xsd:simpleType>
        <xsd:restriction base="dms:Text">
          <xsd:maxLength value="255"/>
        </xsd:restriction>
      </xsd:simpleType>
    </xsd:element>
    <xsd:element name="LegacyPhysicalFormat" ma:index="52" nillable="true" ma:displayName="Legacy Physical Format" ma:default="0" ma:internalName="LegacyPhysicalFormat">
      <xsd:simpleType>
        <xsd:restriction base="dms:Boolean"/>
      </xsd:simpleType>
    </xsd:element>
    <xsd:element name="LegacyCaseReferenceNumber" ma:index="66" nillable="true" ma:displayName="Legacy Case Reference Number" ma:internalName="LegacyCaseReferenceNumber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3a4c1-1bb4-49f2-a011-9c776a7eed2a" elementFormDefault="qualified">
    <xsd:import namespace="http://schemas.microsoft.com/office/2006/documentManagement/types"/>
    <xsd:import namespace="http://schemas.microsoft.com/office/infopath/2007/PartnerControls"/>
    <xsd:element name="m975189f4ba442ecbf67d4147307b177" ma:index="59" nillable="true" ma:taxonomy="true" ma:internalName="m975189f4ba442ecbf67d4147307b177" ma:taxonomyFieldName="Business_x0020_Unit" ma:displayName="Business Unit" ma:default="" ma:fieldId="{6975189f-4ba4-42ec-bf67-d4147307b177}" ma:sspId="9b0aeba9-2bce-41c2-8545-5d12d676a674" ma:termSetId="6f71e40e-3a2e-4baf-91d9-2069eb35453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9e187-c0d6-45b7-a5f3-cefb785a2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69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7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71" nillable="true" ma:displayName="MediaServiceLocation" ma:internalName="MediaServiceLocation" ma:readOnly="true">
      <xsd:simpleType>
        <xsd:restriction base="dms:Text"/>
      </xsd:simpleType>
    </xsd:element>
    <xsd:element name="MediaServiceOCR" ma:index="7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7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7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articipant xmlns="9db0a91e-fbae-4ebe-a5b3-87a0f5e2ec7a"/>
    <Publicly_x0020_Accessible xmlns="9db0a91e-fbae-4ebe-a5b3-87a0f5e2ec7a">true</Publicly_x0020_Accessible>
    <Public_x0020_GUID xmlns="9db0a91e-fbae-4ebe-a5b3-87a0f5e2ec7a">220a1a2c-28c5-4f77-908a-24a1aab04cc1</Public_x0020_GUID>
    <Document_x0020_Type xmlns="9db0a91e-fbae-4ebe-a5b3-87a0f5e2ec7a">Industry Exchange</Document_x0020_Type>
    <Day xmlns="9db0a91e-fbae-4ebe-a5b3-87a0f5e2ec7a" xsi:nil="true"/>
    <Meeting xmlns="9db0a91e-fbae-4ebe-a5b3-87a0f5e2ec7a">62</Meeting>
    <Author0 xmlns="9db0a91e-fbae-4ebe-a5b3-87a0f5e2ec7a" xsi:nil="true"/>
    <Status xmlns="9db0a91e-fbae-4ebe-a5b3-87a0f5e2ec7a">Archived</Statu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89B7AA327A74881602AC00F22034B" ma:contentTypeVersion="13" ma:contentTypeDescription="Create a new document." ma:contentTypeScope="" ma:versionID="ed4869713bce677265044ef90a51be00">
  <xsd:schema xmlns:xsd="http://www.w3.org/2001/XMLSchema" xmlns:xs="http://www.w3.org/2001/XMLSchema" xmlns:p="http://schemas.microsoft.com/office/2006/metadata/properties" xmlns:ns2="9db0a91e-fbae-4ebe-a5b3-87a0f5e2ec7a" xmlns:ns3="dfbd99f2-f3e4-46ef-98e0-376ae76c36e7" targetNamespace="http://schemas.microsoft.com/office/2006/metadata/properties" ma:root="true" ma:fieldsID="f97303c4f5f31a6cc0b7d5c7057c3796" ns2:_="" ns3:_="">
    <xsd:import namespace="9db0a91e-fbae-4ebe-a5b3-87a0f5e2ec7a"/>
    <xsd:import namespace="dfbd99f2-f3e4-46ef-98e0-376ae76c36e7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Meeting" minOccurs="0"/>
                <xsd:element ref="ns2:Participant" minOccurs="0"/>
                <xsd:element ref="ns2:Author0" minOccurs="0"/>
                <xsd:element ref="ns2:Day" minOccurs="0"/>
                <xsd:element ref="ns2:Status"/>
                <xsd:element ref="ns2:Public_x0020_GUID" minOccurs="0"/>
                <xsd:element ref="ns2:Publicly_x0020_Accessibl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0a91e-fbae-4ebe-a5b3-87a0f5e2ec7a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Document Type" ma:default="Agenda" ma:format="Dropdown" ma:internalName="Document_x0020_Type">
      <xsd:simpleType>
        <xsd:restriction base="dms:Choice">
          <xsd:enumeration value="Agenda"/>
          <xsd:enumeration value="Annual Report"/>
          <xsd:enumeration value="Communique"/>
          <xsd:enumeration value="Communication Asset"/>
          <xsd:enumeration value="Cross Support Mission Model"/>
          <xsd:enumeration value="Delegates"/>
          <xsd:enumeration value="Executive Summary"/>
          <xsd:enumeration value="Final Act"/>
          <xsd:enumeration value="IOAG Management"/>
          <xsd:enumeration value="Liasion"/>
          <xsd:enumeration value="Minutes"/>
          <xsd:enumeration value="Proposal"/>
          <xsd:enumeration value="Published Papers"/>
          <xsd:enumeration value="Recommendation"/>
          <xsd:enumeration value="Reference"/>
          <xsd:enumeration value="Report"/>
          <xsd:enumeration value="Resolution"/>
          <xsd:enumeration value="Services and Standards"/>
          <xsd:enumeration value="Service Infusion Status"/>
          <xsd:enumeration value="Standards Infusion"/>
          <xsd:enumeration value="Terms of Reference"/>
          <xsd:enumeration value="Tracking Asset"/>
          <xsd:enumeration value="Work Plan"/>
        </xsd:restriction>
      </xsd:simpleType>
    </xsd:element>
    <xsd:element name="Meeting" ma:index="9" nillable="true" ma:displayName="Meeting" ma:list="{acbe1a8b-044d-4bc8-b741-c87a06e6d55c}" ma:internalName="Meeting" ma:showField="Title">
      <xsd:simpleType>
        <xsd:restriction base="dms:Lookup"/>
      </xsd:simpleType>
    </xsd:element>
    <xsd:element name="Participant" ma:index="10" nillable="true" ma:displayName="Participant" ma:list="{d2184e6f-6d30-4de7-ab76-174f3be2a034}" ma:internalName="Participant" ma:showField="Abbreviation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uthor0" ma:index="11" nillable="true" ma:displayName="Author" ma:internalName="Author0">
      <xsd:simpleType>
        <xsd:restriction base="dms:Text">
          <xsd:maxLength value="255"/>
        </xsd:restriction>
      </xsd:simpleType>
    </xsd:element>
    <xsd:element name="Day" ma:index="12" nillable="true" ma:displayName="Day" ma:internalName="Day">
      <xsd:simpleType>
        <xsd:restriction base="dms:Text">
          <xsd:maxLength value="255"/>
        </xsd:restriction>
      </xsd:simpleType>
    </xsd:element>
    <xsd:element name="Status" ma:index="13" ma:displayName="Status" ma:default="Draft" ma:format="Dropdown" ma:internalName="Status">
      <xsd:simpleType>
        <xsd:restriction base="dms:Choice">
          <xsd:enumeration value="Draft"/>
          <xsd:enumeration value="Pending Approval"/>
          <xsd:enumeration value="Final"/>
        </xsd:restriction>
      </xsd:simpleType>
    </xsd:element>
    <xsd:element name="Public_x0020_GUID" ma:index="14" nillable="true" ma:displayName="Public GUID" ma:hidden="true" ma:internalName="Public_x0020_GUID" ma:readOnly="false">
      <xsd:simpleType>
        <xsd:restriction base="dms:Text">
          <xsd:maxLength value="100"/>
        </xsd:restriction>
      </xsd:simpleType>
    </xsd:element>
    <xsd:element name="Publicly_x0020_Accessible" ma:index="15" nillable="true" ma:displayName="Publicly Accessible" ma:default="1" ma:internalName="Publicly_x0020_Accessibl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d99f2-f3e4-46ef-98e0-376ae76c3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8B2265-364F-4046-BF14-86AC0D562BD1}"/>
</file>

<file path=customXml/itemProps2.xml><?xml version="1.0" encoding="utf-8"?>
<ds:datastoreItem xmlns:ds="http://schemas.openxmlformats.org/officeDocument/2006/customXml" ds:itemID="{12C215E2-7603-432C-9E71-3536A3F440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7a7830-db79-4a49-bf27-2aff92a2201a"/>
    <ds:schemaRef ds:uri="b413c3fd-5a3b-4239-b985-69032e371c04"/>
    <ds:schemaRef ds:uri="0063f72e-ace3-48fb-9c1f-5b513408b31f"/>
    <ds:schemaRef ds:uri="a8f60570-4bd3-4f2b-950b-a996de8ab151"/>
    <ds:schemaRef ds:uri="a172083e-e40c-4314-b43a-827352a1ed2c"/>
    <ds:schemaRef ds:uri="c963a4c1-1bb4-49f2-a011-9c776a7eed2a"/>
    <ds:schemaRef ds:uri="d8e9e187-c0d6-45b7-a5f3-cefb785a28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9A4B07-922B-4E3D-9EDF-731D7AF94D52}"/>
</file>

<file path=customXml/itemProps4.xml><?xml version="1.0" encoding="utf-8"?>
<ds:datastoreItem xmlns:ds="http://schemas.openxmlformats.org/officeDocument/2006/customXml" ds:itemID="{E446FA0E-A538-4536-8D9F-8EB642741B6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10013</TotalTime>
  <Words>815</Words>
  <Application>Microsoft Macintosh PowerPoint</Application>
  <PresentationFormat>Widescreen</PresentationFormat>
  <Paragraphs>96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6.3278_UKSA_CAP_PowerPoint Template-v1-280417</vt:lpstr>
      <vt:lpstr>Stock Presentation</vt:lpstr>
      <vt:lpstr>Vision</vt:lpstr>
      <vt:lpstr>UK Industry Ambition</vt:lpstr>
      <vt:lpstr>UK Industry Headline Figures</vt:lpstr>
      <vt:lpstr>Increase in private funding</vt:lpstr>
      <vt:lpstr>UK Space Standards Industry Position</vt:lpstr>
      <vt:lpstr>UKSA Space Standardisation Context</vt:lpstr>
      <vt:lpstr>UK Regional Developments</vt:lpstr>
      <vt:lpstr>PowerPoint Presentation</vt:lpstr>
      <vt:lpstr>Stock Presentation</vt:lpstr>
    </vt:vector>
  </TitlesOfParts>
  <Manager>UK Space Agency</Manager>
  <Company>BIS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Stock Presentation</dc:title>
  <dc:subject>UK Space Agency PowerPoint Template</dc:subject>
  <dc:creator/>
  <cp:lastModifiedBy>Tony Forsythe</cp:lastModifiedBy>
  <cp:revision>7</cp:revision>
  <cp:lastPrinted>2019-07-10T21:45:56Z</cp:lastPrinted>
  <dcterms:created xsi:type="dcterms:W3CDTF">2017-05-16T12:38:20Z</dcterms:created>
  <dcterms:modified xsi:type="dcterms:W3CDTF">2019-09-16T13:12:19Z</dcterms:modified>
  <cp:contentStatus>Archived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0x01010076789B7AA327A74881602AC00F22034B</vt:lpwstr>
  </property>
  <property fmtid="{D5CDD505-2E9C-101B-9397-08002B2CF9AE}" pid="3" name="Order">
    <vt:r8>13683400</vt:r8>
  </property>
  <property fmtid="{D5CDD505-2E9C-101B-9397-08002B2CF9AE}" pid="4" name="ComplianceAssetId">
    <vt:lpwstr/>
  </property>
  <property fmtid="{D5CDD505-2E9C-101B-9397-08002B2CF9AE}" pid="5" name="Business Unit">
    <vt:lpwstr>260;#UK Space Agency|e94dee48-3a05-4a12-8e11-f3f2fb95bcf1</vt:lpwstr>
  </property>
  <property fmtid="{D5CDD505-2E9C-101B-9397-08002B2CF9AE}" pid="6" name="_dlc_DocIdItemGuid">
    <vt:lpwstr>525a4f0a-3625-4c4d-ace7-e64ea65d463f</vt:lpwstr>
  </property>
  <property fmtid="{D5CDD505-2E9C-101B-9397-08002B2CF9AE}" pid="7" name="AuthorIds_UIVersion_14">
    <vt:lpwstr>10992</vt:lpwstr>
  </property>
  <property fmtid="{D5CDD505-2E9C-101B-9397-08002B2CF9AE}" pid="8" name="AuthorIds_UIVersion_15">
    <vt:lpwstr>10578</vt:lpwstr>
  </property>
  <property fmtid="{D5CDD505-2E9C-101B-9397-08002B2CF9AE}" pid="9" name="AuthorIds_UIVersion_18">
    <vt:lpwstr>10712</vt:lpwstr>
  </property>
  <property fmtid="{D5CDD505-2E9C-101B-9397-08002B2CF9AE}" pid="10" name="AuthorIds_UIVersion_20">
    <vt:lpwstr>11021</vt:lpwstr>
  </property>
  <property fmtid="{D5CDD505-2E9C-101B-9397-08002B2CF9AE}" pid="11" name="AuthorIds_UIVersion_22">
    <vt:lpwstr>11021</vt:lpwstr>
  </property>
  <property fmtid="{D5CDD505-2E9C-101B-9397-08002B2CF9AE}" pid="12" name="AuthorIds_UIVersion_23">
    <vt:lpwstr>10992</vt:lpwstr>
  </property>
  <property fmtid="{D5CDD505-2E9C-101B-9397-08002B2CF9AE}" pid="13" name="AuthorIds_UIVersion_24">
    <vt:lpwstr>9862</vt:lpwstr>
  </property>
  <property fmtid="{D5CDD505-2E9C-101B-9397-08002B2CF9AE}" pid="14" name="AuthorIds_UIVersion_25">
    <vt:lpwstr>9862</vt:lpwstr>
  </property>
  <property fmtid="{D5CDD505-2E9C-101B-9397-08002B2CF9AE}" pid="15" name="AuthorIds_UIVersion_26">
    <vt:lpwstr>11021</vt:lpwstr>
  </property>
  <property fmtid="{D5CDD505-2E9C-101B-9397-08002B2CF9AE}" pid="16" name="AuthorIds_UIVersion_29">
    <vt:lpwstr>10856</vt:lpwstr>
  </property>
  <property fmtid="{D5CDD505-2E9C-101B-9397-08002B2CF9AE}" pid="17" name="AuthorIds_UIVersion_30">
    <vt:lpwstr>11021</vt:lpwstr>
  </property>
  <property fmtid="{D5CDD505-2E9C-101B-9397-08002B2CF9AE}" pid="18" name="AuthorIds_UIVersion_31">
    <vt:lpwstr>11021</vt:lpwstr>
  </property>
  <property fmtid="{D5CDD505-2E9C-101B-9397-08002B2CF9AE}" pid="19" name="AuthorIds_UIVersion_32">
    <vt:lpwstr>14089</vt:lpwstr>
  </property>
  <property fmtid="{D5CDD505-2E9C-101B-9397-08002B2CF9AE}" pid="20" name="AuthorIds_UIVersion_33">
    <vt:lpwstr>10634</vt:lpwstr>
  </property>
</Properties>
</file>